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860" r:id="rId1"/>
  </p:sldMasterIdLst>
  <p:notesMasterIdLst>
    <p:notesMasterId r:id="rId3"/>
  </p:notesMasterIdLst>
  <p:handoutMasterIdLst>
    <p:handoutMasterId r:id="rId4"/>
  </p:handoutMasterIdLst>
  <p:sldIdLst>
    <p:sldId id="256" r:id="rId2"/>
  </p:sldIdLst>
  <p:sldSz cx="32918400" cy="21945600"/>
  <p:notesSz cx="6858000" cy="9144000"/>
  <p:defaultTextStyle>
    <a:defPPr>
      <a:defRPr lang="en-US"/>
    </a:defPPr>
    <a:lvl1pPr algn="l" rtl="0" fontAlgn="base">
      <a:spcBef>
        <a:spcPct val="0"/>
      </a:spcBef>
      <a:spcAft>
        <a:spcPct val="0"/>
      </a:spcAft>
      <a:defRPr sz="6514" kern="1200">
        <a:solidFill>
          <a:schemeClr val="tx1"/>
        </a:solidFill>
        <a:latin typeface="Arial" charset="0"/>
        <a:ea typeface="+mn-ea"/>
        <a:cs typeface="+mn-cs"/>
      </a:defRPr>
    </a:lvl1pPr>
    <a:lvl2pPr marL="391866" algn="l" rtl="0" fontAlgn="base">
      <a:spcBef>
        <a:spcPct val="0"/>
      </a:spcBef>
      <a:spcAft>
        <a:spcPct val="0"/>
      </a:spcAft>
      <a:defRPr sz="6514" kern="1200">
        <a:solidFill>
          <a:schemeClr val="tx1"/>
        </a:solidFill>
        <a:latin typeface="Arial" charset="0"/>
        <a:ea typeface="+mn-ea"/>
        <a:cs typeface="+mn-cs"/>
      </a:defRPr>
    </a:lvl2pPr>
    <a:lvl3pPr marL="783732" algn="l" rtl="0" fontAlgn="base">
      <a:spcBef>
        <a:spcPct val="0"/>
      </a:spcBef>
      <a:spcAft>
        <a:spcPct val="0"/>
      </a:spcAft>
      <a:defRPr sz="6514" kern="1200">
        <a:solidFill>
          <a:schemeClr val="tx1"/>
        </a:solidFill>
        <a:latin typeface="Arial" charset="0"/>
        <a:ea typeface="+mn-ea"/>
        <a:cs typeface="+mn-cs"/>
      </a:defRPr>
    </a:lvl3pPr>
    <a:lvl4pPr marL="1175598" algn="l" rtl="0" fontAlgn="base">
      <a:spcBef>
        <a:spcPct val="0"/>
      </a:spcBef>
      <a:spcAft>
        <a:spcPct val="0"/>
      </a:spcAft>
      <a:defRPr sz="6514" kern="1200">
        <a:solidFill>
          <a:schemeClr val="tx1"/>
        </a:solidFill>
        <a:latin typeface="Arial" charset="0"/>
        <a:ea typeface="+mn-ea"/>
        <a:cs typeface="+mn-cs"/>
      </a:defRPr>
    </a:lvl4pPr>
    <a:lvl5pPr marL="1567464" algn="l" rtl="0" fontAlgn="base">
      <a:spcBef>
        <a:spcPct val="0"/>
      </a:spcBef>
      <a:spcAft>
        <a:spcPct val="0"/>
      </a:spcAft>
      <a:defRPr sz="6514" kern="1200">
        <a:solidFill>
          <a:schemeClr val="tx1"/>
        </a:solidFill>
        <a:latin typeface="Arial" charset="0"/>
        <a:ea typeface="+mn-ea"/>
        <a:cs typeface="+mn-cs"/>
      </a:defRPr>
    </a:lvl5pPr>
    <a:lvl6pPr marL="1959331" algn="l" defTabSz="783732" rtl="0" eaLnBrk="1" latinLnBrk="0" hangingPunct="1">
      <a:defRPr sz="6514" kern="1200">
        <a:solidFill>
          <a:schemeClr val="tx1"/>
        </a:solidFill>
        <a:latin typeface="Arial" charset="0"/>
        <a:ea typeface="+mn-ea"/>
        <a:cs typeface="+mn-cs"/>
      </a:defRPr>
    </a:lvl6pPr>
    <a:lvl7pPr marL="2351197" algn="l" defTabSz="783732" rtl="0" eaLnBrk="1" latinLnBrk="0" hangingPunct="1">
      <a:defRPr sz="6514" kern="1200">
        <a:solidFill>
          <a:schemeClr val="tx1"/>
        </a:solidFill>
        <a:latin typeface="Arial" charset="0"/>
        <a:ea typeface="+mn-ea"/>
        <a:cs typeface="+mn-cs"/>
      </a:defRPr>
    </a:lvl7pPr>
    <a:lvl8pPr marL="2743063" algn="l" defTabSz="783732" rtl="0" eaLnBrk="1" latinLnBrk="0" hangingPunct="1">
      <a:defRPr sz="6514" kern="1200">
        <a:solidFill>
          <a:schemeClr val="tx1"/>
        </a:solidFill>
        <a:latin typeface="Arial" charset="0"/>
        <a:ea typeface="+mn-ea"/>
        <a:cs typeface="+mn-cs"/>
      </a:defRPr>
    </a:lvl8pPr>
    <a:lvl9pPr marL="3134929" algn="l" defTabSz="783732" rtl="0" eaLnBrk="1" latinLnBrk="0" hangingPunct="1">
      <a:defRPr sz="6514"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userDrawn="1">
          <p15:clr>
            <a:srgbClr val="A4A3A4"/>
          </p15:clr>
        </p15:guide>
        <p15:guide id="2" pos="2069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FF9933"/>
    <a:srgbClr val="FFE05B"/>
    <a:srgbClr val="FFCC00"/>
    <a:srgbClr val="993366"/>
    <a:srgbClr val="FFCCFF"/>
    <a:srgbClr val="FF99CC"/>
    <a:srgbClr val="CCCCFF"/>
    <a:srgbClr val="ABD9BA"/>
    <a:srgbClr val="659B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E10831-B86B-429B-AF86-C94C42F97EA3}" v="13" dt="2024-12-03T05:46:02.99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2" autoAdjust="0"/>
    <p:restoredTop sz="96223" autoAdjust="0"/>
  </p:normalViewPr>
  <p:slideViewPr>
    <p:cSldViewPr showGuides="1">
      <p:cViewPr varScale="1">
        <p:scale>
          <a:sx n="49" d="100"/>
          <a:sy n="49" d="100"/>
        </p:scale>
        <p:origin x="1380" y="72"/>
      </p:cViewPr>
      <p:guideLst>
        <p:guide orient="horz"/>
        <p:guide pos="2069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10" Type="http://schemas.microsoft.com/office/2015/10/relationships/revisionInfo" Target="revisionInfo.xml"/><Relationship Id="rId4" Type="http://schemas.openxmlformats.org/officeDocument/2006/relationships/handoutMaster" Target="handoutMasters/handoutMaster1.xml"/><Relationship Id="rId9"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hmud, Saim" userId="06d3418b-ee86-4049-8bca-868ae8e5b6e8" providerId="ADAL" clId="{42E10831-B86B-429B-AF86-C94C42F97EA3}"/>
    <pc:docChg chg="custSel modSld">
      <pc:chgData name="Mahmud, Saim" userId="06d3418b-ee86-4049-8bca-868ae8e5b6e8" providerId="ADAL" clId="{42E10831-B86B-429B-AF86-C94C42F97EA3}" dt="2024-12-03T05:46:02.996" v="27" actId="1076"/>
      <pc:docMkLst>
        <pc:docMk/>
      </pc:docMkLst>
      <pc:sldChg chg="delSp modSp mod">
        <pc:chgData name="Mahmud, Saim" userId="06d3418b-ee86-4049-8bca-868ae8e5b6e8" providerId="ADAL" clId="{42E10831-B86B-429B-AF86-C94C42F97EA3}" dt="2024-12-03T05:46:02.996" v="27" actId="1076"/>
        <pc:sldMkLst>
          <pc:docMk/>
          <pc:sldMk cId="0" sldId="256"/>
        </pc:sldMkLst>
        <pc:spChg chg="del">
          <ac:chgData name="Mahmud, Saim" userId="06d3418b-ee86-4049-8bca-868ae8e5b6e8" providerId="ADAL" clId="{42E10831-B86B-429B-AF86-C94C42F97EA3}" dt="2024-12-03T03:53:16.819" v="10" actId="478"/>
          <ac:spMkLst>
            <pc:docMk/>
            <pc:sldMk cId="0" sldId="256"/>
            <ac:spMk id="7" creationId="{56E6308F-3F66-5A80-B5B8-3A200E4A825F}"/>
          </ac:spMkLst>
        </pc:spChg>
        <pc:spChg chg="del mod">
          <ac:chgData name="Mahmud, Saim" userId="06d3418b-ee86-4049-8bca-868ae8e5b6e8" providerId="ADAL" clId="{42E10831-B86B-429B-AF86-C94C42F97EA3}" dt="2024-12-03T03:53:14.849" v="7" actId="478"/>
          <ac:spMkLst>
            <pc:docMk/>
            <pc:sldMk cId="0" sldId="256"/>
            <ac:spMk id="8" creationId="{28E110AB-7547-5B8A-72CA-2D0A040477C2}"/>
          </ac:spMkLst>
        </pc:spChg>
        <pc:spChg chg="del mod">
          <ac:chgData name="Mahmud, Saim" userId="06d3418b-ee86-4049-8bca-868ae8e5b6e8" providerId="ADAL" clId="{42E10831-B86B-429B-AF86-C94C42F97EA3}" dt="2024-12-03T03:53:14.851" v="9"/>
          <ac:spMkLst>
            <pc:docMk/>
            <pc:sldMk cId="0" sldId="256"/>
            <ac:spMk id="9" creationId="{46A1BF9E-9777-1C3E-3EA9-228697FD7AAE}"/>
          </ac:spMkLst>
        </pc:spChg>
        <pc:spChg chg="del mod">
          <ac:chgData name="Mahmud, Saim" userId="06d3418b-ee86-4049-8bca-868ae8e5b6e8" providerId="ADAL" clId="{42E10831-B86B-429B-AF86-C94C42F97EA3}" dt="2024-12-03T05:45:50.181" v="22" actId="478"/>
          <ac:spMkLst>
            <pc:docMk/>
            <pc:sldMk cId="0" sldId="256"/>
            <ac:spMk id="39" creationId="{00000000-0000-0000-0000-000000000000}"/>
          </ac:spMkLst>
        </pc:spChg>
        <pc:spChg chg="del mod">
          <ac:chgData name="Mahmud, Saim" userId="06d3418b-ee86-4049-8bca-868ae8e5b6e8" providerId="ADAL" clId="{42E10831-B86B-429B-AF86-C94C42F97EA3}" dt="2024-12-03T05:45:30.983" v="17" actId="478"/>
          <ac:spMkLst>
            <pc:docMk/>
            <pc:sldMk cId="0" sldId="256"/>
            <ac:spMk id="42" creationId="{00000000-0000-0000-0000-000000000000}"/>
          </ac:spMkLst>
        </pc:spChg>
        <pc:spChg chg="mod">
          <ac:chgData name="Mahmud, Saim" userId="06d3418b-ee86-4049-8bca-868ae8e5b6e8" providerId="ADAL" clId="{42E10831-B86B-429B-AF86-C94C42F97EA3}" dt="2024-12-03T03:53:39.769" v="14" actId="20577"/>
          <ac:spMkLst>
            <pc:docMk/>
            <pc:sldMk cId="0" sldId="256"/>
            <ac:spMk id="44" creationId="{00000000-0000-0000-0000-000000000000}"/>
          </ac:spMkLst>
        </pc:spChg>
        <pc:picChg chg="mod">
          <ac:chgData name="Mahmud, Saim" userId="06d3418b-ee86-4049-8bca-868ae8e5b6e8" providerId="ADAL" clId="{42E10831-B86B-429B-AF86-C94C42F97EA3}" dt="2024-12-03T05:46:02.996" v="27" actId="1076"/>
          <ac:picMkLst>
            <pc:docMk/>
            <pc:sldMk cId="0" sldId="256"/>
            <ac:picMk id="1032" creationId="{EB9ECE38-03A0-BE0C-FE9E-41C6249AE0B8}"/>
          </ac:picMkLst>
        </pc:picChg>
        <pc:picChg chg="mod">
          <ac:chgData name="Mahmud, Saim" userId="06d3418b-ee86-4049-8bca-868ae8e5b6e8" providerId="ADAL" clId="{42E10831-B86B-429B-AF86-C94C42F97EA3}" dt="2024-12-03T05:46:00.098" v="26" actId="1076"/>
          <ac:picMkLst>
            <pc:docMk/>
            <pc:sldMk cId="0" sldId="256"/>
            <ac:picMk id="1034" creationId="{76DCA79B-A6C3-619F-F378-5BB163D85D23}"/>
          </ac:picMkLst>
        </pc:picChg>
        <pc:picChg chg="mod">
          <ac:chgData name="Mahmud, Saim" userId="06d3418b-ee86-4049-8bca-868ae8e5b6e8" providerId="ADAL" clId="{42E10831-B86B-429B-AF86-C94C42F97EA3}" dt="2024-12-03T05:45:53.179" v="23" actId="1076"/>
          <ac:picMkLst>
            <pc:docMk/>
            <pc:sldMk cId="0" sldId="256"/>
            <ac:picMk id="1036" creationId="{A06C6CFC-64CA-A3F5-6B49-DD7565199A7E}"/>
          </ac:picMkLst>
        </pc:picChg>
        <pc:picChg chg="mod">
          <ac:chgData name="Mahmud, Saim" userId="06d3418b-ee86-4049-8bca-868ae8e5b6e8" providerId="ADAL" clId="{42E10831-B86B-429B-AF86-C94C42F97EA3}" dt="2024-12-03T05:45:56.333" v="24" actId="1076"/>
          <ac:picMkLst>
            <pc:docMk/>
            <pc:sldMk cId="0" sldId="256"/>
            <ac:picMk id="1040" creationId="{835ADC42-6A69-3441-B56F-FC1EA45E532A}"/>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pPr>
              <a:defRPr/>
            </a:pPr>
            <a:endParaRPr lang="en-US"/>
          </a:p>
        </p:txBody>
      </p:sp>
      <p:sp>
        <p:nvSpPr>
          <p:cNvPr id="5123"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pPr>
              <a:defRPr/>
            </a:pPr>
            <a:endParaRPr lang="en-US"/>
          </a:p>
        </p:txBody>
      </p:sp>
      <p:sp>
        <p:nvSpPr>
          <p:cNvPr id="5124"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pPr>
              <a:defRPr/>
            </a:pPr>
            <a:endParaRPr lang="en-US"/>
          </a:p>
        </p:txBody>
      </p:sp>
      <p:sp>
        <p:nvSpPr>
          <p:cNvPr id="5125"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pPr>
              <a:defRPr/>
            </a:pPr>
            <a:fld id="{FDED6C95-7F5B-4CD5-84FC-DE3B60B2528C}" type="slidenum">
              <a:rPr lang="en-US"/>
              <a:pPr>
                <a:defRPr/>
              </a:pPr>
              <a:t>‹#›</a:t>
            </a:fld>
            <a:endParaRPr lang="en-US"/>
          </a:p>
        </p:txBody>
      </p:sp>
    </p:spTree>
    <p:extLst>
      <p:ext uri="{BB962C8B-B14F-4D97-AF65-F5344CB8AC3E}">
        <p14:creationId xmlns:p14="http://schemas.microsoft.com/office/powerpoint/2010/main" val="1674209424"/>
      </p:ext>
    </p:extLst>
  </p:cSld>
  <p:clrMap bg1="lt1" tx1="dk1" bg2="lt2" tx2="dk2" accent1="accent1" accent2="accent2" accent3="accent3" accent4="accent4" accent5="accent5" accent6="accent6" hlink="hlink" folHlink="folHlink"/>
</p:handoutMaster>
</file>

<file path=ppt/media/image1.jpg>
</file>

<file path=ppt/media/image2.wmf>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99C8F8-E669-4949-A4B3-4E05EB1B8CAA}" type="datetimeFigureOut">
              <a:rPr lang="en-US" smtClean="0"/>
              <a:t>12/3/2024</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6E5157-CA2B-4422-8098-67E21C3A6366}" type="slidenum">
              <a:rPr lang="en-US" smtClean="0"/>
              <a:t>‹#›</a:t>
            </a:fld>
            <a:endParaRPr lang="en-US"/>
          </a:p>
        </p:txBody>
      </p:sp>
    </p:spTree>
    <p:extLst>
      <p:ext uri="{BB962C8B-B14F-4D97-AF65-F5344CB8AC3E}">
        <p14:creationId xmlns:p14="http://schemas.microsoft.com/office/powerpoint/2010/main" val="15077836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6E5157-CA2B-4422-8098-67E21C3A6366}" type="slidenum">
              <a:rPr lang="en-US" smtClean="0"/>
              <a:t>1</a:t>
            </a:fld>
            <a:endParaRPr lang="en-US"/>
          </a:p>
        </p:txBody>
      </p:sp>
    </p:spTree>
    <p:extLst>
      <p:ext uri="{BB962C8B-B14F-4D97-AF65-F5344CB8AC3E}">
        <p14:creationId xmlns:p14="http://schemas.microsoft.com/office/powerpoint/2010/main" val="171558409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l="-6000" r="-6000"/>
          </a:stretch>
        </a:blipFill>
        <a:effectLst/>
      </p:bgPr>
    </p:bg>
    <p:spTree>
      <p:nvGrpSpPr>
        <p:cNvPr id="1" name=""/>
        <p:cNvGrpSpPr/>
        <p:nvPr/>
      </p:nvGrpSpPr>
      <p:grpSpPr>
        <a:xfrm>
          <a:off x="0" y="0"/>
          <a:ext cx="0" cy="0"/>
          <a:chOff x="0" y="0"/>
          <a:chExt cx="0" cy="0"/>
        </a:xfrm>
      </p:grpSpPr>
      <p:sp>
        <p:nvSpPr>
          <p:cNvPr id="7" name="Rounded Rectangle 6"/>
          <p:cNvSpPr/>
          <p:nvPr userDrawn="1"/>
        </p:nvSpPr>
        <p:spPr>
          <a:xfrm>
            <a:off x="690224" y="609600"/>
            <a:ext cx="31546800" cy="2682240"/>
          </a:xfrm>
          <a:prstGeom prst="roundRect">
            <a:avLst/>
          </a:prstGeom>
          <a:solidFill>
            <a:srgbClr val="FFFFFF">
              <a:alpha val="8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11"/>
          </a:p>
        </p:txBody>
      </p:sp>
      <p:sp>
        <p:nvSpPr>
          <p:cNvPr id="8" name="Rounded Rectangle 7"/>
          <p:cNvSpPr/>
          <p:nvPr userDrawn="1"/>
        </p:nvSpPr>
        <p:spPr>
          <a:xfrm>
            <a:off x="690224" y="3657600"/>
            <a:ext cx="31546800" cy="17739360"/>
          </a:xfrm>
          <a:prstGeom prst="roundRect">
            <a:avLst>
              <a:gd name="adj" fmla="val 3005"/>
            </a:avLst>
          </a:prstGeom>
          <a:solidFill>
            <a:srgbClr val="FFFFFF">
              <a:alpha val="85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5211"/>
          </a:p>
        </p:txBody>
      </p:sp>
      <p:sp>
        <p:nvSpPr>
          <p:cNvPr id="2" name="Title 1"/>
          <p:cNvSpPr>
            <a:spLocks noGrp="1"/>
          </p:cNvSpPr>
          <p:nvPr>
            <p:ph type="ctrTitle"/>
          </p:nvPr>
        </p:nvSpPr>
        <p:spPr>
          <a:xfrm>
            <a:off x="2468880" y="6817368"/>
            <a:ext cx="27980640" cy="4704080"/>
          </a:xfrm>
        </p:spPr>
        <p:txBody>
          <a:bodyPr/>
          <a:lstStyle/>
          <a:p>
            <a:r>
              <a:rPr lang="en-US"/>
              <a:t>Click to edit Master title style</a:t>
            </a:r>
          </a:p>
        </p:txBody>
      </p:sp>
      <p:sp>
        <p:nvSpPr>
          <p:cNvPr id="3" name="Subtitle 2"/>
          <p:cNvSpPr>
            <a:spLocks noGrp="1"/>
          </p:cNvSpPr>
          <p:nvPr>
            <p:ph type="subTitle" idx="1"/>
          </p:nvPr>
        </p:nvSpPr>
        <p:spPr>
          <a:xfrm>
            <a:off x="4937760" y="12435840"/>
            <a:ext cx="23042880" cy="5608320"/>
          </a:xfrm>
        </p:spPr>
        <p:txBody>
          <a:bodyPr/>
          <a:lstStyle>
            <a:lvl1pPr marL="0" indent="0" algn="ctr">
              <a:buNone/>
              <a:defRPr>
                <a:solidFill>
                  <a:schemeClr val="tx1">
                    <a:tint val="75000"/>
                  </a:schemeClr>
                </a:solidFill>
              </a:defRPr>
            </a:lvl1pPr>
            <a:lvl2pPr marL="1463040" indent="0" algn="ctr">
              <a:buNone/>
              <a:defRPr>
                <a:solidFill>
                  <a:schemeClr val="tx1">
                    <a:tint val="75000"/>
                  </a:schemeClr>
                </a:solidFill>
              </a:defRPr>
            </a:lvl2pPr>
            <a:lvl3pPr marL="2926080" indent="0" algn="ctr">
              <a:buNone/>
              <a:defRPr>
                <a:solidFill>
                  <a:schemeClr val="tx1">
                    <a:tint val="75000"/>
                  </a:schemeClr>
                </a:solidFill>
              </a:defRPr>
            </a:lvl3pPr>
            <a:lvl4pPr marL="4389120" indent="0" algn="ctr">
              <a:buNone/>
              <a:defRPr>
                <a:solidFill>
                  <a:schemeClr val="tx1">
                    <a:tint val="75000"/>
                  </a:schemeClr>
                </a:solidFill>
              </a:defRPr>
            </a:lvl4pPr>
            <a:lvl5pPr marL="5852160" indent="0" algn="ctr">
              <a:buNone/>
              <a:defRPr>
                <a:solidFill>
                  <a:schemeClr val="tx1">
                    <a:tint val="75000"/>
                  </a:schemeClr>
                </a:solidFill>
              </a:defRPr>
            </a:lvl5pPr>
            <a:lvl6pPr marL="7315200" indent="0" algn="ctr">
              <a:buNone/>
              <a:defRPr>
                <a:solidFill>
                  <a:schemeClr val="tx1">
                    <a:tint val="75000"/>
                  </a:schemeClr>
                </a:solidFill>
              </a:defRPr>
            </a:lvl6pPr>
            <a:lvl7pPr marL="8778240" indent="0" algn="ctr">
              <a:buNone/>
              <a:defRPr>
                <a:solidFill>
                  <a:schemeClr val="tx1">
                    <a:tint val="75000"/>
                  </a:schemeClr>
                </a:solidFill>
              </a:defRPr>
            </a:lvl7pPr>
            <a:lvl8pPr marL="10241280" indent="0" algn="ctr">
              <a:buNone/>
              <a:defRPr>
                <a:solidFill>
                  <a:schemeClr val="tx1">
                    <a:tint val="75000"/>
                  </a:schemeClr>
                </a:solidFill>
              </a:defRPr>
            </a:lvl8pPr>
            <a:lvl9pPr marL="1170432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5FA8B9C2-5310-4BB9-9813-A09C029CA706}" type="slidenum">
              <a:rPr lang="en-US" smtClean="0"/>
              <a:pPr>
                <a:defRPr/>
              </a:pPr>
              <a:t>‹#›</a:t>
            </a:fld>
            <a:endParaRPr lang="en-US"/>
          </a:p>
        </p:txBody>
      </p:sp>
    </p:spTree>
    <p:extLst>
      <p:ext uri="{BB962C8B-B14F-4D97-AF65-F5344CB8AC3E}">
        <p14:creationId xmlns:p14="http://schemas.microsoft.com/office/powerpoint/2010/main" val="3547943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A8C5A76A-75F9-453D-90F1-B546D34A8437}" type="slidenum">
              <a:rPr lang="en-US" smtClean="0"/>
              <a:pPr>
                <a:defRPr/>
              </a:pPr>
              <a:t>‹#›</a:t>
            </a:fld>
            <a:endParaRPr lang="en-US"/>
          </a:p>
        </p:txBody>
      </p:sp>
    </p:spTree>
    <p:extLst>
      <p:ext uri="{BB962C8B-B14F-4D97-AF65-F5344CB8AC3E}">
        <p14:creationId xmlns:p14="http://schemas.microsoft.com/office/powerpoint/2010/main" val="24766859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463360" y="3515360"/>
            <a:ext cx="29626560" cy="7489952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583680" y="3515360"/>
            <a:ext cx="88331040" cy="748995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D2D5A3D4-BB02-4F2C-ACA0-0FA39891D451}" type="slidenum">
              <a:rPr lang="en-US" smtClean="0"/>
              <a:pPr>
                <a:defRPr/>
              </a:pPr>
              <a:t>‹#›</a:t>
            </a:fld>
            <a:endParaRPr lang="en-US"/>
          </a:p>
        </p:txBody>
      </p:sp>
    </p:spTree>
    <p:extLst>
      <p:ext uri="{BB962C8B-B14F-4D97-AF65-F5344CB8AC3E}">
        <p14:creationId xmlns:p14="http://schemas.microsoft.com/office/powerpoint/2010/main" val="37377686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94958CE4-7104-42C1-8500-A0E67CBBB836}" type="slidenum">
              <a:rPr lang="en-US" smtClean="0"/>
              <a:pPr>
                <a:defRPr/>
              </a:pPr>
              <a:t>‹#›</a:t>
            </a:fld>
            <a:endParaRPr lang="en-US"/>
          </a:p>
        </p:txBody>
      </p:sp>
    </p:spTree>
    <p:extLst>
      <p:ext uri="{BB962C8B-B14F-4D97-AF65-F5344CB8AC3E}">
        <p14:creationId xmlns:p14="http://schemas.microsoft.com/office/powerpoint/2010/main" val="9053391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088"/>
            <a:ext cx="27980640" cy="4358640"/>
          </a:xfrm>
        </p:spPr>
        <p:txBody>
          <a:bodyPr anchor="t"/>
          <a:lstStyle>
            <a:lvl1pPr algn="l">
              <a:defRPr sz="12800" b="1" cap="all"/>
            </a:lvl1pPr>
          </a:lstStyle>
          <a:p>
            <a:r>
              <a:rPr lang="en-US"/>
              <a:t>Click to edit Master title style</a:t>
            </a:r>
          </a:p>
        </p:txBody>
      </p:sp>
      <p:sp>
        <p:nvSpPr>
          <p:cNvPr id="3" name="Text Placeholder 2"/>
          <p:cNvSpPr>
            <a:spLocks noGrp="1"/>
          </p:cNvSpPr>
          <p:nvPr>
            <p:ph type="body" idx="1"/>
          </p:nvPr>
        </p:nvSpPr>
        <p:spPr>
          <a:xfrm>
            <a:off x="2600327" y="9301483"/>
            <a:ext cx="27980640" cy="4800598"/>
          </a:xfrm>
        </p:spPr>
        <p:txBody>
          <a:bodyPr anchor="b"/>
          <a:lstStyle>
            <a:lvl1pPr marL="0" indent="0">
              <a:buNone/>
              <a:defRPr sz="6400">
                <a:solidFill>
                  <a:schemeClr val="tx1">
                    <a:tint val="75000"/>
                  </a:schemeClr>
                </a:solidFill>
              </a:defRPr>
            </a:lvl1pPr>
            <a:lvl2pPr marL="1463040" indent="0">
              <a:buNone/>
              <a:defRPr sz="5760">
                <a:solidFill>
                  <a:schemeClr val="tx1">
                    <a:tint val="75000"/>
                  </a:schemeClr>
                </a:solidFill>
              </a:defRPr>
            </a:lvl2pPr>
            <a:lvl3pPr marL="2926080" indent="0">
              <a:buNone/>
              <a:defRPr sz="5120">
                <a:solidFill>
                  <a:schemeClr val="tx1">
                    <a:tint val="75000"/>
                  </a:schemeClr>
                </a:solidFill>
              </a:defRPr>
            </a:lvl3pPr>
            <a:lvl4pPr marL="4389120" indent="0">
              <a:buNone/>
              <a:defRPr sz="4480">
                <a:solidFill>
                  <a:schemeClr val="tx1">
                    <a:tint val="75000"/>
                  </a:schemeClr>
                </a:solidFill>
              </a:defRPr>
            </a:lvl4pPr>
            <a:lvl5pPr marL="5852160" indent="0">
              <a:buNone/>
              <a:defRPr sz="4480">
                <a:solidFill>
                  <a:schemeClr val="tx1">
                    <a:tint val="75000"/>
                  </a:schemeClr>
                </a:solidFill>
              </a:defRPr>
            </a:lvl5pPr>
            <a:lvl6pPr marL="7315200" indent="0">
              <a:buNone/>
              <a:defRPr sz="4480">
                <a:solidFill>
                  <a:schemeClr val="tx1">
                    <a:tint val="75000"/>
                  </a:schemeClr>
                </a:solidFill>
              </a:defRPr>
            </a:lvl6pPr>
            <a:lvl7pPr marL="8778240" indent="0">
              <a:buNone/>
              <a:defRPr sz="4480">
                <a:solidFill>
                  <a:schemeClr val="tx1">
                    <a:tint val="75000"/>
                  </a:schemeClr>
                </a:solidFill>
              </a:defRPr>
            </a:lvl7pPr>
            <a:lvl8pPr marL="10241280" indent="0">
              <a:buNone/>
              <a:defRPr sz="4480">
                <a:solidFill>
                  <a:schemeClr val="tx1">
                    <a:tint val="75000"/>
                  </a:schemeClr>
                </a:solidFill>
              </a:defRPr>
            </a:lvl8pPr>
            <a:lvl9pPr marL="11704320" indent="0">
              <a:buNone/>
              <a:defRPr sz="44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E144A8B8-8AE5-4150-B7D6-E76913B6D968}" type="slidenum">
              <a:rPr lang="en-US" smtClean="0"/>
              <a:pPr>
                <a:defRPr/>
              </a:pPr>
              <a:t>‹#›</a:t>
            </a:fld>
            <a:endParaRPr lang="en-US"/>
          </a:p>
        </p:txBody>
      </p:sp>
    </p:spTree>
    <p:extLst>
      <p:ext uri="{BB962C8B-B14F-4D97-AF65-F5344CB8AC3E}">
        <p14:creationId xmlns:p14="http://schemas.microsoft.com/office/powerpoint/2010/main" val="495773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583680" y="20482560"/>
            <a:ext cx="58978800" cy="57932320"/>
          </a:xfrm>
        </p:spPr>
        <p:txBody>
          <a:bodyPr/>
          <a:lstStyle>
            <a:lvl1pPr>
              <a:defRPr sz="8960"/>
            </a:lvl1pPr>
            <a:lvl2pPr>
              <a:defRPr sz="7680"/>
            </a:lvl2pPr>
            <a:lvl3pPr>
              <a:defRPr sz="6400"/>
            </a:lvl3pPr>
            <a:lvl4pPr>
              <a:defRPr sz="5760"/>
            </a:lvl4pPr>
            <a:lvl5pPr>
              <a:defRPr sz="5760"/>
            </a:lvl5pPr>
            <a:lvl6pPr>
              <a:defRPr sz="5760"/>
            </a:lvl6pPr>
            <a:lvl7pPr>
              <a:defRPr sz="5760"/>
            </a:lvl7pPr>
            <a:lvl8pPr>
              <a:defRPr sz="5760"/>
            </a:lvl8pPr>
            <a:lvl9pPr>
              <a:defRPr sz="5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6111120" y="20482560"/>
            <a:ext cx="58978800" cy="57932320"/>
          </a:xfrm>
        </p:spPr>
        <p:txBody>
          <a:bodyPr/>
          <a:lstStyle>
            <a:lvl1pPr>
              <a:defRPr sz="8960"/>
            </a:lvl1pPr>
            <a:lvl2pPr>
              <a:defRPr sz="7680"/>
            </a:lvl2pPr>
            <a:lvl3pPr>
              <a:defRPr sz="6400"/>
            </a:lvl3pPr>
            <a:lvl4pPr>
              <a:defRPr sz="5760"/>
            </a:lvl4pPr>
            <a:lvl5pPr>
              <a:defRPr sz="5760"/>
            </a:lvl5pPr>
            <a:lvl6pPr>
              <a:defRPr sz="5760"/>
            </a:lvl6pPr>
            <a:lvl7pPr>
              <a:defRPr sz="5760"/>
            </a:lvl7pPr>
            <a:lvl8pPr>
              <a:defRPr sz="5760"/>
            </a:lvl8pPr>
            <a:lvl9pPr>
              <a:defRPr sz="5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6DC6793D-F811-416F-990C-3701C6AAA67F}" type="slidenum">
              <a:rPr lang="en-US" smtClean="0"/>
              <a:pPr>
                <a:defRPr/>
              </a:pPr>
              <a:t>‹#›</a:t>
            </a:fld>
            <a:endParaRPr lang="en-US"/>
          </a:p>
        </p:txBody>
      </p:sp>
    </p:spTree>
    <p:extLst>
      <p:ext uri="{BB962C8B-B14F-4D97-AF65-F5344CB8AC3E}">
        <p14:creationId xmlns:p14="http://schemas.microsoft.com/office/powerpoint/2010/main" val="14155582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878842"/>
            <a:ext cx="29626560" cy="36576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45920" y="4912362"/>
            <a:ext cx="14544677" cy="204723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1645920" y="6959600"/>
            <a:ext cx="14544677" cy="12644122"/>
          </a:xfrm>
        </p:spPr>
        <p:txBody>
          <a:bodyPr/>
          <a:lstStyle>
            <a:lvl1pPr>
              <a:defRPr sz="7680"/>
            </a:lvl1pPr>
            <a:lvl2pPr>
              <a:defRPr sz="6400"/>
            </a:lvl2pPr>
            <a:lvl3pPr>
              <a:defRPr sz="5760"/>
            </a:lvl3pPr>
            <a:lvl4pPr>
              <a:defRPr sz="5120"/>
            </a:lvl4pPr>
            <a:lvl5pPr>
              <a:defRPr sz="5120"/>
            </a:lvl5pPr>
            <a:lvl6pPr>
              <a:defRPr sz="5120"/>
            </a:lvl6pPr>
            <a:lvl7pPr>
              <a:defRPr sz="5120"/>
            </a:lvl7pPr>
            <a:lvl8pPr>
              <a:defRPr sz="5120"/>
            </a:lvl8pPr>
            <a:lvl9pPr>
              <a:defRPr sz="51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6722099" y="4912362"/>
            <a:ext cx="14550390" cy="204723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722099" y="6959600"/>
            <a:ext cx="14550390" cy="12644122"/>
          </a:xfrm>
        </p:spPr>
        <p:txBody>
          <a:bodyPr/>
          <a:lstStyle>
            <a:lvl1pPr>
              <a:defRPr sz="7680"/>
            </a:lvl1pPr>
            <a:lvl2pPr>
              <a:defRPr sz="6400"/>
            </a:lvl2pPr>
            <a:lvl3pPr>
              <a:defRPr sz="5760"/>
            </a:lvl3pPr>
            <a:lvl4pPr>
              <a:defRPr sz="5120"/>
            </a:lvl4pPr>
            <a:lvl5pPr>
              <a:defRPr sz="5120"/>
            </a:lvl5pPr>
            <a:lvl6pPr>
              <a:defRPr sz="5120"/>
            </a:lvl6pPr>
            <a:lvl7pPr>
              <a:defRPr sz="5120"/>
            </a:lvl7pPr>
            <a:lvl8pPr>
              <a:defRPr sz="5120"/>
            </a:lvl8pPr>
            <a:lvl9pPr>
              <a:defRPr sz="512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33F48BD0-D401-4F87-9CEF-CCEA5D7A4104}" type="slidenum">
              <a:rPr lang="en-US" smtClean="0"/>
              <a:pPr>
                <a:defRPr/>
              </a:pPr>
              <a:t>‹#›</a:t>
            </a:fld>
            <a:endParaRPr lang="en-US"/>
          </a:p>
        </p:txBody>
      </p:sp>
    </p:spTree>
    <p:extLst>
      <p:ext uri="{BB962C8B-B14F-4D97-AF65-F5344CB8AC3E}">
        <p14:creationId xmlns:p14="http://schemas.microsoft.com/office/powerpoint/2010/main" val="13431596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B9AB722B-04AD-4E7F-AB38-1F07DE21618A}" type="slidenum">
              <a:rPr lang="en-US" smtClean="0"/>
              <a:pPr>
                <a:defRPr/>
              </a:pPr>
              <a:t>‹#›</a:t>
            </a:fld>
            <a:endParaRPr lang="en-US"/>
          </a:p>
        </p:txBody>
      </p:sp>
    </p:spTree>
    <p:extLst>
      <p:ext uri="{BB962C8B-B14F-4D97-AF65-F5344CB8AC3E}">
        <p14:creationId xmlns:p14="http://schemas.microsoft.com/office/powerpoint/2010/main" val="25232068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8B984B07-52F6-4B78-8E87-F9B79365896A}" type="slidenum">
              <a:rPr lang="en-US" smtClean="0"/>
              <a:pPr>
                <a:defRPr/>
              </a:pPr>
              <a:t>‹#›</a:t>
            </a:fld>
            <a:endParaRPr lang="en-US"/>
          </a:p>
        </p:txBody>
      </p:sp>
      <p:sp>
        <p:nvSpPr>
          <p:cNvPr id="5" name="TextBox 4"/>
          <p:cNvSpPr txBox="1"/>
          <p:nvPr userDrawn="1"/>
        </p:nvSpPr>
        <p:spPr>
          <a:xfrm rot="16200000">
            <a:off x="29166979" y="18116241"/>
            <a:ext cx="6705600" cy="221599"/>
          </a:xfrm>
          <a:prstGeom prst="rect">
            <a:avLst/>
          </a:prstGeom>
          <a:noFill/>
        </p:spPr>
        <p:txBody>
          <a:bodyPr lIns="73152" tIns="36576" rIns="73152" bIns="36576">
            <a:spAutoFit/>
          </a:bodyPr>
          <a:lstStyle/>
          <a:p>
            <a:pPr>
              <a:defRPr/>
            </a:pPr>
            <a:r>
              <a:rPr lang="en-US" sz="960" dirty="0">
                <a:latin typeface="Century Gothic" pitchFamily="34" charset="0"/>
              </a:rPr>
              <a:t>SRCC poster template provided by Instructional Resources and Office of Undergraduate Research</a:t>
            </a:r>
          </a:p>
        </p:txBody>
      </p:sp>
    </p:spTree>
    <p:extLst>
      <p:ext uri="{BB962C8B-B14F-4D97-AF65-F5344CB8AC3E}">
        <p14:creationId xmlns:p14="http://schemas.microsoft.com/office/powerpoint/2010/main" val="14487081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9" y="873760"/>
            <a:ext cx="10829927" cy="3718560"/>
          </a:xfrm>
        </p:spPr>
        <p:txBody>
          <a:bodyPr anchor="b"/>
          <a:lstStyle>
            <a:lvl1pPr algn="l">
              <a:defRPr sz="6400" b="1"/>
            </a:lvl1pPr>
          </a:lstStyle>
          <a:p>
            <a:r>
              <a:rPr lang="en-US"/>
              <a:t>Click to edit Master title style</a:t>
            </a:r>
          </a:p>
        </p:txBody>
      </p:sp>
      <p:sp>
        <p:nvSpPr>
          <p:cNvPr id="3" name="Content Placeholder 2"/>
          <p:cNvSpPr>
            <a:spLocks noGrp="1"/>
          </p:cNvSpPr>
          <p:nvPr>
            <p:ph idx="1"/>
          </p:nvPr>
        </p:nvSpPr>
        <p:spPr>
          <a:xfrm>
            <a:off x="12870180" y="873768"/>
            <a:ext cx="18402300" cy="18729962"/>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645929" y="4592328"/>
            <a:ext cx="10829927" cy="15011402"/>
          </a:xfrm>
        </p:spPr>
        <p:txBody>
          <a:bodyPr/>
          <a:lstStyle>
            <a:lvl1pPr marL="0" indent="0">
              <a:buNone/>
              <a:defRPr sz="4480"/>
            </a:lvl1pPr>
            <a:lvl2pPr marL="1463040" indent="0">
              <a:buNone/>
              <a:defRPr sz="3840"/>
            </a:lvl2pPr>
            <a:lvl3pPr marL="2926080" indent="0">
              <a:buNone/>
              <a:defRPr sz="3200"/>
            </a:lvl3pPr>
            <a:lvl4pPr marL="4389120" indent="0">
              <a:buNone/>
              <a:defRPr sz="2880"/>
            </a:lvl4pPr>
            <a:lvl5pPr marL="5852160" indent="0">
              <a:buNone/>
              <a:defRPr sz="2880"/>
            </a:lvl5pPr>
            <a:lvl6pPr marL="7315200" indent="0">
              <a:buNone/>
              <a:defRPr sz="2880"/>
            </a:lvl6pPr>
            <a:lvl7pPr marL="8778240" indent="0">
              <a:buNone/>
              <a:defRPr sz="2880"/>
            </a:lvl7pPr>
            <a:lvl8pPr marL="10241280" indent="0">
              <a:buNone/>
              <a:defRPr sz="2880"/>
            </a:lvl8pPr>
            <a:lvl9pPr marL="11704320" indent="0">
              <a:buNone/>
              <a:defRPr sz="288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07E3FAC9-7227-4A85-A351-D323704E7571}" type="slidenum">
              <a:rPr lang="en-US" smtClean="0"/>
              <a:pPr>
                <a:defRPr/>
              </a:pPr>
              <a:t>‹#›</a:t>
            </a:fld>
            <a:endParaRPr lang="en-US"/>
          </a:p>
        </p:txBody>
      </p:sp>
    </p:spTree>
    <p:extLst>
      <p:ext uri="{BB962C8B-B14F-4D97-AF65-F5344CB8AC3E}">
        <p14:creationId xmlns:p14="http://schemas.microsoft.com/office/powerpoint/2010/main" val="3929415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15361920"/>
            <a:ext cx="19751040" cy="1813562"/>
          </a:xfrm>
        </p:spPr>
        <p:txBody>
          <a:bodyPr anchor="b"/>
          <a:lstStyle>
            <a:lvl1pPr algn="l">
              <a:defRPr sz="6400" b="1"/>
            </a:lvl1pPr>
          </a:lstStyle>
          <a:p>
            <a:r>
              <a:rPr lang="en-US"/>
              <a:t>Click to edit Master title style</a:t>
            </a:r>
          </a:p>
        </p:txBody>
      </p:sp>
      <p:sp>
        <p:nvSpPr>
          <p:cNvPr id="3" name="Picture Placeholder 2"/>
          <p:cNvSpPr>
            <a:spLocks noGrp="1"/>
          </p:cNvSpPr>
          <p:nvPr>
            <p:ph type="pic" idx="1"/>
          </p:nvPr>
        </p:nvSpPr>
        <p:spPr>
          <a:xfrm>
            <a:off x="6452237" y="1960880"/>
            <a:ext cx="19751040" cy="13167360"/>
          </a:xfrm>
        </p:spPr>
        <p:txBody>
          <a:bodyPr/>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endParaRPr lang="en-US"/>
          </a:p>
        </p:txBody>
      </p:sp>
      <p:sp>
        <p:nvSpPr>
          <p:cNvPr id="4" name="Text Placeholder 3"/>
          <p:cNvSpPr>
            <a:spLocks noGrp="1"/>
          </p:cNvSpPr>
          <p:nvPr>
            <p:ph type="body" sz="half" idx="2"/>
          </p:nvPr>
        </p:nvSpPr>
        <p:spPr>
          <a:xfrm>
            <a:off x="6452237" y="17175482"/>
            <a:ext cx="19751040" cy="2575558"/>
          </a:xfrm>
        </p:spPr>
        <p:txBody>
          <a:bodyPr/>
          <a:lstStyle>
            <a:lvl1pPr marL="0" indent="0">
              <a:buNone/>
              <a:defRPr sz="4480"/>
            </a:lvl1pPr>
            <a:lvl2pPr marL="1463040" indent="0">
              <a:buNone/>
              <a:defRPr sz="3840"/>
            </a:lvl2pPr>
            <a:lvl3pPr marL="2926080" indent="0">
              <a:buNone/>
              <a:defRPr sz="3200"/>
            </a:lvl3pPr>
            <a:lvl4pPr marL="4389120" indent="0">
              <a:buNone/>
              <a:defRPr sz="2880"/>
            </a:lvl4pPr>
            <a:lvl5pPr marL="5852160" indent="0">
              <a:buNone/>
              <a:defRPr sz="2880"/>
            </a:lvl5pPr>
            <a:lvl6pPr marL="7315200" indent="0">
              <a:buNone/>
              <a:defRPr sz="2880"/>
            </a:lvl6pPr>
            <a:lvl7pPr marL="8778240" indent="0">
              <a:buNone/>
              <a:defRPr sz="2880"/>
            </a:lvl7pPr>
            <a:lvl8pPr marL="10241280" indent="0">
              <a:buNone/>
              <a:defRPr sz="2880"/>
            </a:lvl8pPr>
            <a:lvl9pPr marL="11704320" indent="0">
              <a:buNone/>
              <a:defRPr sz="2880"/>
            </a:lvl9pPr>
          </a:lstStyle>
          <a:p>
            <a:pPr lvl="0"/>
            <a:r>
              <a:rPr lang="en-US"/>
              <a:t>Click to 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C0B9DE8A-C2E4-431D-A778-A3DF3085369F}" type="slidenum">
              <a:rPr lang="en-US" smtClean="0"/>
              <a:pPr>
                <a:defRPr/>
              </a:pPr>
              <a:t>‹#›</a:t>
            </a:fld>
            <a:endParaRPr lang="en-US"/>
          </a:p>
        </p:txBody>
      </p:sp>
    </p:spTree>
    <p:extLst>
      <p:ext uri="{BB962C8B-B14F-4D97-AF65-F5344CB8AC3E}">
        <p14:creationId xmlns:p14="http://schemas.microsoft.com/office/powerpoint/2010/main" val="260636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878842"/>
            <a:ext cx="29626560" cy="3657600"/>
          </a:xfrm>
          <a:prstGeom prst="rect">
            <a:avLst/>
          </a:prstGeom>
        </p:spPr>
        <p:txBody>
          <a:bodyPr vert="horz" lIns="365760" tIns="182880" rIns="365760" bIns="182880" rtlCol="0" anchor="ctr">
            <a:normAutofit/>
          </a:bodyPr>
          <a:lstStyle/>
          <a:p>
            <a:r>
              <a:rPr lang="en-US"/>
              <a:t>Click to edit Master title style</a:t>
            </a:r>
          </a:p>
        </p:txBody>
      </p:sp>
      <p:sp>
        <p:nvSpPr>
          <p:cNvPr id="3" name="Text Placeholder 2"/>
          <p:cNvSpPr>
            <a:spLocks noGrp="1"/>
          </p:cNvSpPr>
          <p:nvPr>
            <p:ph type="body" idx="1"/>
          </p:nvPr>
        </p:nvSpPr>
        <p:spPr>
          <a:xfrm>
            <a:off x="1645920" y="5120648"/>
            <a:ext cx="29626560" cy="14483082"/>
          </a:xfrm>
          <a:prstGeom prst="rect">
            <a:avLst/>
          </a:prstGeom>
        </p:spPr>
        <p:txBody>
          <a:bodyPr vert="horz" lIns="365760" tIns="182880" rIns="365760" bIns="18288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645920" y="20340328"/>
            <a:ext cx="7680960" cy="1168400"/>
          </a:xfrm>
          <a:prstGeom prst="rect">
            <a:avLst/>
          </a:prstGeom>
        </p:spPr>
        <p:txBody>
          <a:bodyPr vert="horz" lIns="365760" tIns="182880" rIns="365760" bIns="182880" rtlCol="0" anchor="ctr"/>
          <a:lstStyle>
            <a:lvl1pPr algn="l">
              <a:defRPr sz="3840">
                <a:solidFill>
                  <a:schemeClr val="tx1">
                    <a:tint val="75000"/>
                  </a:schemeClr>
                </a:solidFill>
              </a:defRPr>
            </a:lvl1pPr>
          </a:lstStyle>
          <a:p>
            <a:pPr>
              <a:defRPr/>
            </a:pPr>
            <a:endParaRPr lang="en-US"/>
          </a:p>
        </p:txBody>
      </p:sp>
      <p:sp>
        <p:nvSpPr>
          <p:cNvPr id="5" name="Footer Placeholder 4"/>
          <p:cNvSpPr>
            <a:spLocks noGrp="1"/>
          </p:cNvSpPr>
          <p:nvPr>
            <p:ph type="ftr" sz="quarter" idx="3"/>
          </p:nvPr>
        </p:nvSpPr>
        <p:spPr>
          <a:xfrm>
            <a:off x="11247120" y="20340328"/>
            <a:ext cx="10424160" cy="1168400"/>
          </a:xfrm>
          <a:prstGeom prst="rect">
            <a:avLst/>
          </a:prstGeom>
        </p:spPr>
        <p:txBody>
          <a:bodyPr vert="horz" lIns="365760" tIns="182880" rIns="365760" bIns="182880" rtlCol="0" anchor="ctr"/>
          <a:lstStyle>
            <a:lvl1pPr algn="ctr">
              <a:defRPr sz="384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23591520" y="20340328"/>
            <a:ext cx="7680960" cy="1168400"/>
          </a:xfrm>
          <a:prstGeom prst="rect">
            <a:avLst/>
          </a:prstGeom>
        </p:spPr>
        <p:txBody>
          <a:bodyPr vert="horz" lIns="365760" tIns="182880" rIns="365760" bIns="182880" rtlCol="0" anchor="ctr"/>
          <a:lstStyle>
            <a:lvl1pPr algn="r">
              <a:defRPr sz="3840">
                <a:solidFill>
                  <a:schemeClr val="tx1">
                    <a:tint val="75000"/>
                  </a:schemeClr>
                </a:solidFill>
              </a:defRPr>
            </a:lvl1pPr>
          </a:lstStyle>
          <a:p>
            <a:pPr>
              <a:defRPr/>
            </a:pPr>
            <a:fld id="{1C302FDD-3C9E-4182-9C8E-7F492B68D426}" type="slidenum">
              <a:rPr lang="en-US" smtClean="0"/>
              <a:pPr>
                <a:defRPr/>
              </a:pPr>
              <a:t>‹#›</a:t>
            </a:fld>
            <a:endParaRPr lang="en-US"/>
          </a:p>
        </p:txBody>
      </p:sp>
    </p:spTree>
    <p:extLst>
      <p:ext uri="{BB962C8B-B14F-4D97-AF65-F5344CB8AC3E}">
        <p14:creationId xmlns:p14="http://schemas.microsoft.com/office/powerpoint/2010/main" val="2058180288"/>
      </p:ext>
    </p:extLst>
  </p:cSld>
  <p:clrMap bg1="lt1" tx1="dk1" bg2="lt2" tx2="dk2" accent1="accent1" accent2="accent2" accent3="accent3" accent4="accent4" accent5="accent5" accent6="accent6" hlink="hlink" folHlink="folHlink"/>
  <p:sldLayoutIdLst>
    <p:sldLayoutId id="2147484861" r:id="rId1"/>
    <p:sldLayoutId id="2147484862" r:id="rId2"/>
    <p:sldLayoutId id="2147484863" r:id="rId3"/>
    <p:sldLayoutId id="2147484864" r:id="rId4"/>
    <p:sldLayoutId id="2147484865" r:id="rId5"/>
    <p:sldLayoutId id="2147484866" r:id="rId6"/>
    <p:sldLayoutId id="2147484867" r:id="rId7"/>
    <p:sldLayoutId id="2147484868" r:id="rId8"/>
    <p:sldLayoutId id="2147484869" r:id="rId9"/>
    <p:sldLayoutId id="2147484870" r:id="rId10"/>
    <p:sldLayoutId id="2147484871" r:id="rId11"/>
  </p:sldLayoutIdLst>
  <p:txStyles>
    <p:titleStyle>
      <a:lvl1pPr algn="ctr" defTabSz="2926080" rtl="0" eaLnBrk="1" latinLnBrk="0" hangingPunct="1">
        <a:spcBef>
          <a:spcPct val="0"/>
        </a:spcBef>
        <a:buNone/>
        <a:defRPr sz="14080" kern="1200">
          <a:solidFill>
            <a:schemeClr val="tx1"/>
          </a:solidFill>
          <a:latin typeface="+mj-lt"/>
          <a:ea typeface="+mj-ea"/>
          <a:cs typeface="+mj-cs"/>
        </a:defRPr>
      </a:lvl1pPr>
    </p:titleStyle>
    <p:bodyStyle>
      <a:lvl1pPr marL="1097280" indent="-1097280" algn="l" defTabSz="2926080" rtl="0" eaLnBrk="1" latinLnBrk="0" hangingPunct="1">
        <a:spcBef>
          <a:spcPct val="20000"/>
        </a:spcBef>
        <a:buFont typeface="Arial" pitchFamily="34" charset="0"/>
        <a:buChar char="•"/>
        <a:defRPr sz="10240" kern="1200">
          <a:solidFill>
            <a:schemeClr val="tx1"/>
          </a:solidFill>
          <a:latin typeface="+mn-lt"/>
          <a:ea typeface="+mn-ea"/>
          <a:cs typeface="+mn-cs"/>
        </a:defRPr>
      </a:lvl1pPr>
      <a:lvl2pPr marL="2377440" indent="-914400" algn="l" defTabSz="2926080" rtl="0" eaLnBrk="1" latinLnBrk="0" hangingPunct="1">
        <a:spcBef>
          <a:spcPct val="20000"/>
        </a:spcBef>
        <a:buFont typeface="Arial" pitchFamily="34" charset="0"/>
        <a:buChar char="–"/>
        <a:defRPr sz="8960" kern="1200">
          <a:solidFill>
            <a:schemeClr val="tx1"/>
          </a:solidFill>
          <a:latin typeface="+mn-lt"/>
          <a:ea typeface="+mn-ea"/>
          <a:cs typeface="+mn-cs"/>
        </a:defRPr>
      </a:lvl2pPr>
      <a:lvl3pPr marL="3657600" indent="-731520" algn="l" defTabSz="2926080" rtl="0" eaLnBrk="1" latinLnBrk="0" hangingPunct="1">
        <a:spcBef>
          <a:spcPct val="20000"/>
        </a:spcBef>
        <a:buFont typeface="Arial" pitchFamily="34" charset="0"/>
        <a:buChar char="•"/>
        <a:defRPr sz="7680" kern="1200">
          <a:solidFill>
            <a:schemeClr val="tx1"/>
          </a:solidFill>
          <a:latin typeface="+mn-lt"/>
          <a:ea typeface="+mn-ea"/>
          <a:cs typeface="+mn-cs"/>
        </a:defRPr>
      </a:lvl3pPr>
      <a:lvl4pPr marL="5120640" indent="-731520"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4pPr>
      <a:lvl5pPr marL="6583680" indent="-731520"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5pPr>
      <a:lvl6pPr marL="8046720" indent="-731520"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6pPr>
      <a:lvl7pPr marL="9509760" indent="-731520"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7pPr>
      <a:lvl8pPr marL="10972800" indent="-731520"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8pPr>
      <a:lvl9pPr marL="12435840" indent="-731520" algn="l" defTabSz="2926080" rtl="0" eaLnBrk="1" latinLnBrk="0" hangingPunct="1">
        <a:spcBef>
          <a:spcPct val="20000"/>
        </a:spcBef>
        <a:buFont typeface="Arial" pitchFamily="34" charset="0"/>
        <a:buChar char="•"/>
        <a:defRPr sz="640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wmf"/><Relationship Id="rId7" Type="http://schemas.openxmlformats.org/officeDocument/2006/relationships/hyperlink" Target="https://data.buffalony.gov/"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www.youtube.com/watch?v=9VK8quGFcSE" TargetMode="External"/><Relationship Id="rId11" Type="http://schemas.openxmlformats.org/officeDocument/2006/relationships/image" Target="../media/image6.png"/><Relationship Id="rId5" Type="http://schemas.openxmlformats.org/officeDocument/2006/relationships/hyperlink" Target="https://colab.research.google.com/" TargetMode="External"/><Relationship Id="rId10" Type="http://schemas.openxmlformats.org/officeDocument/2006/relationships/image" Target="../media/image5.png"/><Relationship Id="rId4" Type="http://schemas.openxmlformats.org/officeDocument/2006/relationships/hyperlink" Target="https://www.w3schools.com/python/matplotlib_intro.asp" TargetMode="Externa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02" name="Text Box 354"/>
          <p:cNvSpPr txBox="1">
            <a:spLocks noChangeArrowheads="1"/>
          </p:cNvSpPr>
          <p:nvPr/>
        </p:nvSpPr>
        <p:spPr bwMode="auto">
          <a:xfrm>
            <a:off x="2682240" y="781574"/>
            <a:ext cx="27675841" cy="2314480"/>
          </a:xfrm>
          <a:prstGeom prst="rect">
            <a:avLst/>
          </a:prstGeom>
          <a:noFill/>
          <a:ln w="9525">
            <a:noFill/>
            <a:miter lim="800000"/>
            <a:headEnd/>
            <a:tailEnd/>
          </a:ln>
          <a:effectLst/>
        </p:spPr>
        <p:txBody>
          <a:bodyPr wrap="square" lIns="67520" tIns="329184" rIns="67520" bIns="256032">
            <a:spAutoFit/>
          </a:bodyPr>
          <a:lstStyle/>
          <a:p>
            <a:pPr algn="ctr" defTabSz="3008630">
              <a:spcBef>
                <a:spcPct val="50000"/>
              </a:spcBef>
              <a:defRPr/>
            </a:pPr>
            <a:r>
              <a:rPr lang="en-US" sz="6400" b="1" dirty="0">
                <a:solidFill>
                  <a:schemeClr val="tx2"/>
                </a:solidFill>
                <a:effectLst>
                  <a:outerShdw blurRad="38100" dist="38100" dir="2700000" algn="tl">
                    <a:srgbClr val="000000">
                      <a:alpha val="43137"/>
                    </a:srgbClr>
                  </a:outerShdw>
                </a:effectLst>
                <a:latin typeface="Arial Black" pitchFamily="34" charset="0"/>
              </a:rPr>
              <a:t>Buffalo 311 Service Analysis: Most Reported Issues</a:t>
            </a:r>
          </a:p>
          <a:p>
            <a:pPr algn="ctr" defTabSz="3008630">
              <a:spcBef>
                <a:spcPct val="50000"/>
              </a:spcBef>
              <a:defRPr/>
            </a:pPr>
            <a:r>
              <a:rPr lang="en-US" sz="3200" b="1" dirty="0">
                <a:solidFill>
                  <a:schemeClr val="accent1"/>
                </a:solidFill>
                <a:latin typeface="Arial Black" pitchFamily="34" charset="0"/>
              </a:rPr>
              <a:t>Saim Mahmud, Computer Information System  ·  Dr, </a:t>
            </a:r>
            <a:r>
              <a:rPr lang="en-US" sz="3200" b="1" dirty="0" err="1">
                <a:solidFill>
                  <a:schemeClr val="accent1"/>
                </a:solidFill>
                <a:latin typeface="Arial Black" pitchFamily="34" charset="0"/>
              </a:rPr>
              <a:t>Sarbani</a:t>
            </a:r>
            <a:r>
              <a:rPr lang="en-US" sz="3200" b="1" dirty="0">
                <a:solidFill>
                  <a:schemeClr val="accent1"/>
                </a:solidFill>
                <a:latin typeface="Arial Black" pitchFamily="34" charset="0"/>
              </a:rPr>
              <a:t> Banerjee, CIS Department</a:t>
            </a:r>
          </a:p>
        </p:txBody>
      </p:sp>
      <p:pic>
        <p:nvPicPr>
          <p:cNvPr id="3" name="Picture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95597" y="793423"/>
            <a:ext cx="1968691" cy="2234235"/>
          </a:xfrm>
          <a:prstGeom prst="rect">
            <a:avLst/>
          </a:prstGeom>
        </p:spPr>
      </p:pic>
      <p:sp>
        <p:nvSpPr>
          <p:cNvPr id="33" name="Text Box 355"/>
          <p:cNvSpPr txBox="1">
            <a:spLocks noChangeArrowheads="1"/>
          </p:cNvSpPr>
          <p:nvPr/>
        </p:nvSpPr>
        <p:spPr bwMode="auto">
          <a:xfrm>
            <a:off x="1083311" y="9422411"/>
            <a:ext cx="8473440" cy="3084390"/>
          </a:xfrm>
          <a:prstGeom prst="rect">
            <a:avLst/>
          </a:prstGeom>
          <a:noFill/>
          <a:ln w="9525">
            <a:noFill/>
            <a:miter lim="800000"/>
            <a:headEnd/>
            <a:tailEnd/>
          </a:ln>
        </p:spPr>
        <p:txBody>
          <a:bodyPr lIns="67520" tIns="33760" rIns="67520" bIns="33760">
            <a:spAutoFit/>
          </a:bodyPr>
          <a:lstStyle/>
          <a:p>
            <a:pPr defTabSz="3008630" eaLnBrk="1" hangingPunct="1">
              <a:defRPr/>
            </a:pPr>
            <a:r>
              <a:rPr lang="en-US" sz="2800" b="0" i="0" dirty="0">
                <a:solidFill>
                  <a:srgbClr val="0D0D0D"/>
                </a:solidFill>
                <a:effectLst/>
                <a:latin typeface="ui-sans-serif"/>
              </a:rPr>
              <a:t>Buffalo residents use the 311 system to report non-emergency problems. These reports help the city fix issues like damaged roads, streetlights, or trash pickup delays. By studying this data, we can see which problems happen the most and where they are reported the most often. This helps the city improve its services and plan better.</a:t>
            </a:r>
            <a:endParaRPr lang="en-US" sz="2800" dirty="0">
              <a:latin typeface="Arial" charset="0"/>
            </a:endParaRPr>
          </a:p>
        </p:txBody>
      </p:sp>
      <p:sp>
        <p:nvSpPr>
          <p:cNvPr id="34" name="Text Box 356"/>
          <p:cNvSpPr txBox="1">
            <a:spLocks noChangeArrowheads="1"/>
          </p:cNvSpPr>
          <p:nvPr/>
        </p:nvSpPr>
        <p:spPr bwMode="auto">
          <a:xfrm>
            <a:off x="1120997" y="15187361"/>
            <a:ext cx="7870603" cy="3761498"/>
          </a:xfrm>
          <a:prstGeom prst="rect">
            <a:avLst/>
          </a:prstGeom>
          <a:noFill/>
          <a:ln w="9525">
            <a:noFill/>
            <a:miter lim="800000"/>
            <a:headEnd/>
            <a:tailEnd/>
          </a:ln>
        </p:spPr>
        <p:txBody>
          <a:bodyPr wrap="square" lIns="67520" tIns="33760" rIns="67520" bIns="33760">
            <a:spAutoFit/>
          </a:bodyPr>
          <a:lstStyle/>
          <a:p>
            <a:pPr defTabSz="3008630" eaLnBrk="1" hangingPunct="1">
              <a:defRPr/>
            </a:pPr>
            <a:r>
              <a:rPr lang="en-US" sz="2400" dirty="0"/>
              <a:t>For this project, I used Python with libraries like Pandas for date manipulation, Matplotlib and Seaborn for creating graphs, and NumPy for numerical calculations. First, I cleaned the data by handling missing values. Replacing missing Closed Date entries with “Unresolved” and removing rows with missing Street or Zip values. Finally, I analyzed the data to identify the most common issue types, ZIP codes, and streets with the highest Number of reported problems, using visualizations to present the results clearly.</a:t>
            </a:r>
            <a:endParaRPr lang="en-US" sz="2400" dirty="0">
              <a:latin typeface="Arial" charset="0"/>
            </a:endParaRPr>
          </a:p>
        </p:txBody>
      </p:sp>
      <p:sp>
        <p:nvSpPr>
          <p:cNvPr id="35" name="Text Box 357"/>
          <p:cNvSpPr txBox="1">
            <a:spLocks noChangeArrowheads="1"/>
          </p:cNvSpPr>
          <p:nvPr/>
        </p:nvSpPr>
        <p:spPr bwMode="auto">
          <a:xfrm>
            <a:off x="1083310" y="5271297"/>
            <a:ext cx="8774430" cy="2653503"/>
          </a:xfrm>
          <a:prstGeom prst="rect">
            <a:avLst/>
          </a:prstGeom>
          <a:noFill/>
          <a:ln w="9525">
            <a:noFill/>
            <a:miter lim="800000"/>
            <a:headEnd/>
            <a:tailEnd/>
          </a:ln>
        </p:spPr>
        <p:txBody>
          <a:bodyPr wrap="square" lIns="0" tIns="33760" rIns="67520" bIns="33760">
            <a:spAutoFit/>
          </a:bodyPr>
          <a:lstStyle/>
          <a:p>
            <a:pPr defTabSz="3008630" eaLnBrk="1" hangingPunct="1">
              <a:defRPr/>
            </a:pPr>
            <a:r>
              <a:rPr lang="en-US" sz="2800" b="0" i="0" dirty="0">
                <a:solidFill>
                  <a:srgbClr val="0D0D0D"/>
                </a:solidFill>
                <a:effectLst/>
                <a:latin typeface="ui-sans-serif"/>
              </a:rPr>
              <a:t>This project is about analyzing 311 service requests in Buffalo. These requests are made by residents to report problems like broken streetlights or missed garbage pickups. The goal of this analysis is to find the most common problems, the ZIP codes and streets with the most issues, and other useful patterns.</a:t>
            </a:r>
            <a:endParaRPr lang="en-US" sz="2800" dirty="0">
              <a:latin typeface="Arial" charset="0"/>
            </a:endParaRPr>
          </a:p>
        </p:txBody>
      </p:sp>
      <p:sp>
        <p:nvSpPr>
          <p:cNvPr id="36" name="Text Box 368"/>
          <p:cNvSpPr txBox="1">
            <a:spLocks noChangeArrowheads="1"/>
          </p:cNvSpPr>
          <p:nvPr/>
        </p:nvSpPr>
        <p:spPr bwMode="auto">
          <a:xfrm>
            <a:off x="23772495" y="5122078"/>
            <a:ext cx="7284720" cy="2653503"/>
          </a:xfrm>
          <a:prstGeom prst="rect">
            <a:avLst/>
          </a:prstGeom>
          <a:noFill/>
          <a:ln w="9525">
            <a:noFill/>
            <a:miter lim="800000"/>
            <a:headEnd/>
            <a:tailEnd/>
          </a:ln>
        </p:spPr>
        <p:txBody>
          <a:bodyPr wrap="square" lIns="67520" tIns="33760" rIns="67520" bIns="33760">
            <a:spAutoFit/>
          </a:bodyPr>
          <a:lstStyle/>
          <a:p>
            <a:pPr eaLnBrk="1" hangingPunct="1">
              <a:defRPr/>
            </a:pPr>
            <a:r>
              <a:rPr lang="en-US" sz="2400" dirty="0">
                <a:latin typeface="Arial" charset="0"/>
              </a:rPr>
              <a:t>The analysis revealed that the most reported issues were</a:t>
            </a:r>
            <a:r>
              <a:rPr lang="en-US" sz="2400" dirty="0"/>
              <a:t> “Replacing Garbage Tote Requests” and “Housing </a:t>
            </a:r>
            <a:r>
              <a:rPr lang="en-US" sz="2400" dirty="0" err="1"/>
              <a:t>ot</a:t>
            </a:r>
            <a:r>
              <a:rPr lang="en-US" sz="2400" dirty="0"/>
              <a:t> Building Violations(Exterior).” ZIP code 14215 had the most complaints, followed by 14211 and 14213, Streets like “Elmwood Ave” </a:t>
            </a:r>
            <a:r>
              <a:rPr lang="en-US" sz="2400" dirty="0" err="1"/>
              <a:t>amd</a:t>
            </a:r>
            <a:r>
              <a:rPr lang="en-US" sz="2400" dirty="0"/>
              <a:t> “Main St” reported the most issues These findings highlight patterns in service requests across Buffalo. </a:t>
            </a:r>
            <a:endParaRPr lang="en-US" sz="2400" dirty="0">
              <a:latin typeface="Arial" charset="0"/>
            </a:endParaRPr>
          </a:p>
        </p:txBody>
      </p:sp>
      <p:sp>
        <p:nvSpPr>
          <p:cNvPr id="40" name="Text Box 364"/>
          <p:cNvSpPr txBox="1">
            <a:spLocks noChangeArrowheads="1"/>
          </p:cNvSpPr>
          <p:nvPr/>
        </p:nvSpPr>
        <p:spPr bwMode="auto">
          <a:xfrm>
            <a:off x="22605173" y="16584443"/>
            <a:ext cx="9203055" cy="4130830"/>
          </a:xfrm>
          <a:prstGeom prst="rect">
            <a:avLst/>
          </a:prstGeom>
          <a:noFill/>
          <a:ln w="9525">
            <a:noFill/>
            <a:miter lim="800000"/>
            <a:headEnd/>
            <a:tailEnd/>
          </a:ln>
        </p:spPr>
        <p:txBody>
          <a:bodyPr wrap="square" lIns="67520" tIns="33760" rIns="67520" bIns="33760">
            <a:spAutoFit/>
          </a:bodyPr>
          <a:lstStyle/>
          <a:p>
            <a:pPr marL="457200" indent="-457200" defTabSz="3008630">
              <a:buAutoNum type="arabicParenR"/>
              <a:defRPr/>
            </a:pPr>
            <a:r>
              <a:rPr lang="en-US" sz="2400" dirty="0">
                <a:latin typeface="Arial" panose="020B0604020202020204" pitchFamily="34" charset="0"/>
                <a:cs typeface="Arial" panose="020B0604020202020204" pitchFamily="34" charset="0"/>
              </a:rPr>
              <a:t>W3school    </a:t>
            </a:r>
            <a:r>
              <a:rPr lang="en-US" sz="2400" dirty="0">
                <a:latin typeface="Arial" panose="020B0604020202020204" pitchFamily="34" charset="0"/>
                <a:cs typeface="Arial" panose="020B0604020202020204" pitchFamily="34" charset="0"/>
                <a:hlinkClick r:id="rId4"/>
              </a:rPr>
              <a:t>https://www.w3schools.com/python/matplotlib_intro.asp</a:t>
            </a:r>
            <a:endParaRPr lang="en-US" sz="2400" dirty="0">
              <a:latin typeface="Arial" panose="020B0604020202020204" pitchFamily="34" charset="0"/>
              <a:cs typeface="Arial" panose="020B0604020202020204" pitchFamily="34" charset="0"/>
            </a:endParaRPr>
          </a:p>
          <a:p>
            <a:pPr marL="457200" indent="-457200" defTabSz="3008630">
              <a:buAutoNum type="arabicParenR"/>
              <a:defRPr/>
            </a:pPr>
            <a:r>
              <a:rPr lang="en-US" sz="2400" dirty="0">
                <a:latin typeface="Arial" panose="020B0604020202020204" pitchFamily="34" charset="0"/>
                <a:cs typeface="Arial" panose="020B0604020202020204" pitchFamily="34" charset="0"/>
              </a:rPr>
              <a:t>Google Collab</a:t>
            </a:r>
          </a:p>
          <a:p>
            <a:pPr defTabSz="3008630">
              <a:defRPr/>
            </a:pPr>
            <a:r>
              <a:rPr lang="en-US"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hlinkClick r:id="rId5"/>
              </a:rPr>
              <a:t>https://colab.research.google.com/</a:t>
            </a:r>
            <a:endParaRPr lang="en-US" sz="2400" dirty="0">
              <a:latin typeface="Arial" panose="020B0604020202020204" pitchFamily="34" charset="0"/>
              <a:cs typeface="Arial" panose="020B0604020202020204" pitchFamily="34" charset="0"/>
            </a:endParaRPr>
          </a:p>
          <a:p>
            <a:pPr defTabSz="3008630">
              <a:defRPr/>
            </a:pPr>
            <a:r>
              <a:rPr lang="en-US" sz="2400" dirty="0">
                <a:latin typeface="Arial" panose="020B0604020202020204" pitchFamily="34" charset="0"/>
                <a:cs typeface="Arial" panose="020B0604020202020204" pitchFamily="34" charset="0"/>
              </a:rPr>
              <a:t>3) </a:t>
            </a:r>
            <a:r>
              <a:rPr lang="en-US" sz="2400" dirty="0" err="1">
                <a:latin typeface="Arial" panose="020B0604020202020204" pitchFamily="34" charset="0"/>
                <a:cs typeface="Arial" panose="020B0604020202020204" pitchFamily="34" charset="0"/>
              </a:rPr>
              <a:t>Youtube</a:t>
            </a:r>
            <a:r>
              <a:rPr lang="en-US" sz="2400" dirty="0">
                <a:latin typeface="Arial" panose="020B0604020202020204" pitchFamily="34" charset="0"/>
                <a:cs typeface="Arial" panose="020B0604020202020204" pitchFamily="34" charset="0"/>
              </a:rPr>
              <a:t> tutorial for Making bar charts</a:t>
            </a:r>
          </a:p>
          <a:p>
            <a:pPr defTabSz="3008630">
              <a:defRPr/>
            </a:pPr>
            <a:r>
              <a:rPr lang="en-US"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hlinkClick r:id="rId6"/>
              </a:rPr>
              <a:t>https://www.youtube.com/watch?v=9VK8quGFcSE</a:t>
            </a:r>
            <a:endParaRPr lang="en-US" sz="2400" dirty="0">
              <a:latin typeface="Arial" panose="020B0604020202020204" pitchFamily="34" charset="0"/>
              <a:cs typeface="Arial" panose="020B0604020202020204" pitchFamily="34" charset="0"/>
            </a:endParaRPr>
          </a:p>
          <a:p>
            <a:pPr defTabSz="3008630">
              <a:defRPr/>
            </a:pPr>
            <a:r>
              <a:rPr lang="en-US" sz="2400" dirty="0">
                <a:latin typeface="Arial" panose="020B0604020202020204" pitchFamily="34" charset="0"/>
                <a:cs typeface="Arial" panose="020B0604020202020204" pitchFamily="34" charset="0"/>
              </a:rPr>
              <a:t>4) Open Data City Buffalo.</a:t>
            </a:r>
          </a:p>
          <a:p>
            <a:pPr defTabSz="3008630">
              <a:defRPr/>
            </a:pPr>
            <a:r>
              <a:rPr lang="en-US" sz="2400" dirty="0">
                <a:latin typeface="Arial" panose="020B0604020202020204" pitchFamily="34" charset="0"/>
                <a:cs typeface="Arial" panose="020B0604020202020204" pitchFamily="34" charset="0"/>
              </a:rPr>
              <a:t>     </a:t>
            </a:r>
            <a:r>
              <a:rPr lang="en-US" sz="2400" dirty="0">
                <a:latin typeface="Arial" panose="020B0604020202020204" pitchFamily="34" charset="0"/>
                <a:cs typeface="Arial" panose="020B0604020202020204" pitchFamily="34" charset="0"/>
                <a:hlinkClick r:id="rId7"/>
              </a:rPr>
              <a:t>https://data.buffalony.gov/</a:t>
            </a:r>
            <a:endParaRPr lang="en-US" sz="2400" dirty="0">
              <a:latin typeface="Arial" panose="020B0604020202020204" pitchFamily="34" charset="0"/>
              <a:cs typeface="Arial" panose="020B0604020202020204" pitchFamily="34" charset="0"/>
            </a:endParaRPr>
          </a:p>
          <a:p>
            <a:pPr defTabSz="3008630">
              <a:defRPr/>
            </a:pPr>
            <a:endParaRPr lang="en-US" sz="2400" dirty="0">
              <a:latin typeface="Arial" panose="020B0604020202020204" pitchFamily="34" charset="0"/>
              <a:cs typeface="Arial" panose="020B0604020202020204" pitchFamily="34" charset="0"/>
            </a:endParaRPr>
          </a:p>
          <a:p>
            <a:pPr defTabSz="3008630">
              <a:defRPr/>
            </a:pPr>
            <a:r>
              <a:rPr lang="en-US" sz="2400" dirty="0">
                <a:latin typeface="Arial" panose="020B0604020202020204" pitchFamily="34" charset="0"/>
                <a:cs typeface="Arial" panose="020B0604020202020204" pitchFamily="34" charset="0"/>
              </a:rPr>
              <a:t>      </a:t>
            </a:r>
          </a:p>
          <a:p>
            <a:pPr defTabSz="3008630" eaLnBrk="1" hangingPunct="1">
              <a:defRPr/>
            </a:pPr>
            <a:endParaRPr lang="en-US" sz="2400" dirty="0">
              <a:latin typeface="Arial" charset="0"/>
            </a:endParaRPr>
          </a:p>
        </p:txBody>
      </p:sp>
      <p:sp>
        <p:nvSpPr>
          <p:cNvPr id="41" name="Text Box 365"/>
          <p:cNvSpPr txBox="1">
            <a:spLocks noChangeArrowheads="1"/>
          </p:cNvSpPr>
          <p:nvPr/>
        </p:nvSpPr>
        <p:spPr bwMode="auto">
          <a:xfrm>
            <a:off x="22585680" y="15451122"/>
            <a:ext cx="9144000" cy="683733"/>
          </a:xfrm>
          <a:prstGeom prst="rect">
            <a:avLst/>
          </a:prstGeom>
          <a:noFill/>
          <a:ln w="9525">
            <a:noFill/>
            <a:miter lim="800000"/>
            <a:headEnd/>
            <a:tailEnd/>
          </a:ln>
          <a:effectLst/>
        </p:spPr>
        <p:txBody>
          <a:bodyPr wrap="square" lIns="67520" tIns="33760" rIns="67520" bIns="33760">
            <a:spAutoFit/>
          </a:bodyPr>
          <a:lstStyle/>
          <a:p>
            <a:pPr defTabSz="3008630" eaLnBrk="1" hangingPunct="1">
              <a:spcBef>
                <a:spcPct val="50000"/>
              </a:spcBef>
              <a:defRPr/>
            </a:pPr>
            <a:r>
              <a:rPr lang="en-US" altLang="en-US" sz="4000" dirty="0">
                <a:solidFill>
                  <a:schemeClr val="accent1"/>
                </a:solidFill>
                <a:latin typeface="Arial Black" panose="020B0A04020102020204" pitchFamily="34" charset="0"/>
              </a:rPr>
              <a:t>Reference</a:t>
            </a:r>
            <a:endParaRPr lang="en-US" sz="3600" b="1" dirty="0">
              <a:solidFill>
                <a:schemeClr val="accent1">
                  <a:lumMod val="50000"/>
                </a:schemeClr>
              </a:solidFill>
              <a:latin typeface="Arial" charset="0"/>
            </a:endParaRPr>
          </a:p>
        </p:txBody>
      </p:sp>
      <p:sp>
        <p:nvSpPr>
          <p:cNvPr id="44" name="Text Box 359"/>
          <p:cNvSpPr txBox="1">
            <a:spLocks noChangeArrowheads="1"/>
          </p:cNvSpPr>
          <p:nvPr/>
        </p:nvSpPr>
        <p:spPr bwMode="auto">
          <a:xfrm>
            <a:off x="1083311" y="13829321"/>
            <a:ext cx="8726168" cy="683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520" tIns="33760" rIns="67520" bIns="33760">
            <a:spAutoFit/>
          </a:bodyPr>
          <a:lstStyle>
            <a:lvl1pPr defTabSz="3760788">
              <a:defRPr sz="7600">
                <a:solidFill>
                  <a:schemeClr val="tx1"/>
                </a:solidFill>
                <a:latin typeface="Arial" panose="020B0604020202020204" pitchFamily="34" charset="0"/>
              </a:defRPr>
            </a:lvl1pPr>
            <a:lvl2pPr marL="742950" indent="-285750" defTabSz="3760788">
              <a:defRPr sz="7600">
                <a:solidFill>
                  <a:schemeClr val="tx1"/>
                </a:solidFill>
                <a:latin typeface="Arial" panose="020B0604020202020204" pitchFamily="34" charset="0"/>
              </a:defRPr>
            </a:lvl2pPr>
            <a:lvl3pPr marL="1143000" indent="-228600" defTabSz="3760788">
              <a:defRPr sz="7600">
                <a:solidFill>
                  <a:schemeClr val="tx1"/>
                </a:solidFill>
                <a:latin typeface="Arial" panose="020B0604020202020204" pitchFamily="34" charset="0"/>
              </a:defRPr>
            </a:lvl3pPr>
            <a:lvl4pPr marL="1600200" indent="-228600" defTabSz="3760788">
              <a:defRPr sz="7600">
                <a:solidFill>
                  <a:schemeClr val="tx1"/>
                </a:solidFill>
                <a:latin typeface="Arial" panose="020B0604020202020204" pitchFamily="34" charset="0"/>
              </a:defRPr>
            </a:lvl4pPr>
            <a:lvl5pPr marL="2057400" indent="-228600" defTabSz="3760788">
              <a:defRPr sz="7600">
                <a:solidFill>
                  <a:schemeClr val="tx1"/>
                </a:solidFill>
                <a:latin typeface="Arial" panose="020B0604020202020204" pitchFamily="34" charset="0"/>
              </a:defRPr>
            </a:lvl5pPr>
            <a:lvl6pPr marL="2514600" indent="-228600" defTabSz="3760788" eaLnBrk="0" fontAlgn="base" hangingPunct="0">
              <a:spcBef>
                <a:spcPct val="0"/>
              </a:spcBef>
              <a:spcAft>
                <a:spcPct val="0"/>
              </a:spcAft>
              <a:defRPr sz="7600">
                <a:solidFill>
                  <a:schemeClr val="tx1"/>
                </a:solidFill>
                <a:latin typeface="Arial" panose="020B0604020202020204" pitchFamily="34" charset="0"/>
              </a:defRPr>
            </a:lvl6pPr>
            <a:lvl7pPr marL="2971800" indent="-228600" defTabSz="3760788" eaLnBrk="0" fontAlgn="base" hangingPunct="0">
              <a:spcBef>
                <a:spcPct val="0"/>
              </a:spcBef>
              <a:spcAft>
                <a:spcPct val="0"/>
              </a:spcAft>
              <a:defRPr sz="7600">
                <a:solidFill>
                  <a:schemeClr val="tx1"/>
                </a:solidFill>
                <a:latin typeface="Arial" panose="020B0604020202020204" pitchFamily="34" charset="0"/>
              </a:defRPr>
            </a:lvl7pPr>
            <a:lvl8pPr marL="3429000" indent="-228600" defTabSz="3760788" eaLnBrk="0" fontAlgn="base" hangingPunct="0">
              <a:spcBef>
                <a:spcPct val="0"/>
              </a:spcBef>
              <a:spcAft>
                <a:spcPct val="0"/>
              </a:spcAft>
              <a:defRPr sz="7600">
                <a:solidFill>
                  <a:schemeClr val="tx1"/>
                </a:solidFill>
                <a:latin typeface="Arial" panose="020B0604020202020204" pitchFamily="34" charset="0"/>
              </a:defRPr>
            </a:lvl8pPr>
            <a:lvl9pPr marL="3886200" indent="-228600" defTabSz="3760788" eaLnBrk="0" fontAlgn="base" hangingPunct="0">
              <a:spcBef>
                <a:spcPct val="0"/>
              </a:spcBef>
              <a:spcAft>
                <a:spcPct val="0"/>
              </a:spcAft>
              <a:defRPr sz="7600">
                <a:solidFill>
                  <a:schemeClr val="tx1"/>
                </a:solidFill>
                <a:latin typeface="Arial" panose="020B0604020202020204" pitchFamily="34" charset="0"/>
              </a:defRPr>
            </a:lvl9pPr>
          </a:lstStyle>
          <a:p>
            <a:pPr eaLnBrk="1" hangingPunct="1">
              <a:spcBef>
                <a:spcPct val="50000"/>
              </a:spcBef>
            </a:pPr>
            <a:r>
              <a:rPr lang="en-US" altLang="en-US" sz="4000" dirty="0">
                <a:solidFill>
                  <a:schemeClr val="accent1"/>
                </a:solidFill>
                <a:latin typeface="Arial Black" panose="020B0A04020102020204" pitchFamily="34" charset="0"/>
              </a:rPr>
              <a:t>Methodology</a:t>
            </a:r>
            <a:endParaRPr lang="en-US" altLang="en-US" sz="3520" dirty="0">
              <a:solidFill>
                <a:schemeClr val="accent1"/>
              </a:solidFill>
              <a:latin typeface="Arial Black" panose="020B0A04020102020204" pitchFamily="34" charset="0"/>
            </a:endParaRPr>
          </a:p>
        </p:txBody>
      </p:sp>
      <p:sp>
        <p:nvSpPr>
          <p:cNvPr id="45" name="Text Box 360"/>
          <p:cNvSpPr txBox="1">
            <a:spLocks noChangeArrowheads="1"/>
          </p:cNvSpPr>
          <p:nvPr/>
        </p:nvSpPr>
        <p:spPr bwMode="auto">
          <a:xfrm>
            <a:off x="1083311" y="8286760"/>
            <a:ext cx="8726169" cy="683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520" tIns="33760" rIns="67520" bIns="33760">
            <a:spAutoFit/>
          </a:bodyPr>
          <a:lstStyle>
            <a:lvl1pPr defTabSz="3760788">
              <a:defRPr sz="7600">
                <a:solidFill>
                  <a:schemeClr val="tx1"/>
                </a:solidFill>
                <a:latin typeface="Arial" panose="020B0604020202020204" pitchFamily="34" charset="0"/>
              </a:defRPr>
            </a:lvl1pPr>
            <a:lvl2pPr marL="742950" indent="-285750" defTabSz="3760788">
              <a:defRPr sz="7600">
                <a:solidFill>
                  <a:schemeClr val="tx1"/>
                </a:solidFill>
                <a:latin typeface="Arial" panose="020B0604020202020204" pitchFamily="34" charset="0"/>
              </a:defRPr>
            </a:lvl2pPr>
            <a:lvl3pPr marL="1143000" indent="-228600" defTabSz="3760788">
              <a:defRPr sz="7600">
                <a:solidFill>
                  <a:schemeClr val="tx1"/>
                </a:solidFill>
                <a:latin typeface="Arial" panose="020B0604020202020204" pitchFamily="34" charset="0"/>
              </a:defRPr>
            </a:lvl3pPr>
            <a:lvl4pPr marL="1600200" indent="-228600" defTabSz="3760788">
              <a:defRPr sz="7600">
                <a:solidFill>
                  <a:schemeClr val="tx1"/>
                </a:solidFill>
                <a:latin typeface="Arial" panose="020B0604020202020204" pitchFamily="34" charset="0"/>
              </a:defRPr>
            </a:lvl4pPr>
            <a:lvl5pPr marL="2057400" indent="-228600" defTabSz="3760788">
              <a:defRPr sz="7600">
                <a:solidFill>
                  <a:schemeClr val="tx1"/>
                </a:solidFill>
                <a:latin typeface="Arial" panose="020B0604020202020204" pitchFamily="34" charset="0"/>
              </a:defRPr>
            </a:lvl5pPr>
            <a:lvl6pPr marL="2514600" indent="-228600" defTabSz="3760788" eaLnBrk="0" fontAlgn="base" hangingPunct="0">
              <a:spcBef>
                <a:spcPct val="0"/>
              </a:spcBef>
              <a:spcAft>
                <a:spcPct val="0"/>
              </a:spcAft>
              <a:defRPr sz="7600">
                <a:solidFill>
                  <a:schemeClr val="tx1"/>
                </a:solidFill>
                <a:latin typeface="Arial" panose="020B0604020202020204" pitchFamily="34" charset="0"/>
              </a:defRPr>
            </a:lvl6pPr>
            <a:lvl7pPr marL="2971800" indent="-228600" defTabSz="3760788" eaLnBrk="0" fontAlgn="base" hangingPunct="0">
              <a:spcBef>
                <a:spcPct val="0"/>
              </a:spcBef>
              <a:spcAft>
                <a:spcPct val="0"/>
              </a:spcAft>
              <a:defRPr sz="7600">
                <a:solidFill>
                  <a:schemeClr val="tx1"/>
                </a:solidFill>
                <a:latin typeface="Arial" panose="020B0604020202020204" pitchFamily="34" charset="0"/>
              </a:defRPr>
            </a:lvl7pPr>
            <a:lvl8pPr marL="3429000" indent="-228600" defTabSz="3760788" eaLnBrk="0" fontAlgn="base" hangingPunct="0">
              <a:spcBef>
                <a:spcPct val="0"/>
              </a:spcBef>
              <a:spcAft>
                <a:spcPct val="0"/>
              </a:spcAft>
              <a:defRPr sz="7600">
                <a:solidFill>
                  <a:schemeClr val="tx1"/>
                </a:solidFill>
                <a:latin typeface="Arial" panose="020B0604020202020204" pitchFamily="34" charset="0"/>
              </a:defRPr>
            </a:lvl8pPr>
            <a:lvl9pPr marL="3886200" indent="-228600" defTabSz="3760788" eaLnBrk="0" fontAlgn="base" hangingPunct="0">
              <a:spcBef>
                <a:spcPct val="0"/>
              </a:spcBef>
              <a:spcAft>
                <a:spcPct val="0"/>
              </a:spcAft>
              <a:defRPr sz="7600">
                <a:solidFill>
                  <a:schemeClr val="tx1"/>
                </a:solidFill>
                <a:latin typeface="Arial" panose="020B0604020202020204" pitchFamily="34" charset="0"/>
              </a:defRPr>
            </a:lvl9pPr>
          </a:lstStyle>
          <a:p>
            <a:pPr eaLnBrk="1" hangingPunct="1">
              <a:spcBef>
                <a:spcPct val="50000"/>
              </a:spcBef>
            </a:pPr>
            <a:r>
              <a:rPr lang="en-US" altLang="en-US" sz="4000" dirty="0">
                <a:solidFill>
                  <a:schemeClr val="accent1"/>
                </a:solidFill>
                <a:latin typeface="Arial Black" panose="020B0A04020102020204" pitchFamily="34" charset="0"/>
              </a:rPr>
              <a:t>Background</a:t>
            </a:r>
            <a:endParaRPr lang="en-US" altLang="en-US" sz="2560" dirty="0">
              <a:cs typeface="Arial" panose="020B0604020202020204" pitchFamily="34" charset="0"/>
            </a:endParaRPr>
          </a:p>
        </p:txBody>
      </p:sp>
      <p:sp>
        <p:nvSpPr>
          <p:cNvPr id="46" name="Text Box 362"/>
          <p:cNvSpPr txBox="1">
            <a:spLocks noChangeArrowheads="1"/>
          </p:cNvSpPr>
          <p:nvPr/>
        </p:nvSpPr>
        <p:spPr bwMode="auto">
          <a:xfrm>
            <a:off x="1083311" y="4059622"/>
            <a:ext cx="8726168" cy="683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520" tIns="33760" rIns="67520" bIns="33760">
            <a:spAutoFit/>
          </a:bodyPr>
          <a:lstStyle>
            <a:lvl1pPr defTabSz="3760788">
              <a:defRPr sz="7600">
                <a:solidFill>
                  <a:schemeClr val="tx1"/>
                </a:solidFill>
                <a:latin typeface="Arial" panose="020B0604020202020204" pitchFamily="34" charset="0"/>
              </a:defRPr>
            </a:lvl1pPr>
            <a:lvl2pPr marL="742950" indent="-285750" defTabSz="3760788">
              <a:defRPr sz="7600">
                <a:solidFill>
                  <a:schemeClr val="tx1"/>
                </a:solidFill>
                <a:latin typeface="Arial" panose="020B0604020202020204" pitchFamily="34" charset="0"/>
              </a:defRPr>
            </a:lvl2pPr>
            <a:lvl3pPr marL="1143000" indent="-228600" defTabSz="3760788">
              <a:defRPr sz="7600">
                <a:solidFill>
                  <a:schemeClr val="tx1"/>
                </a:solidFill>
                <a:latin typeface="Arial" panose="020B0604020202020204" pitchFamily="34" charset="0"/>
              </a:defRPr>
            </a:lvl3pPr>
            <a:lvl4pPr marL="1600200" indent="-228600" defTabSz="3760788">
              <a:defRPr sz="7600">
                <a:solidFill>
                  <a:schemeClr val="tx1"/>
                </a:solidFill>
                <a:latin typeface="Arial" panose="020B0604020202020204" pitchFamily="34" charset="0"/>
              </a:defRPr>
            </a:lvl4pPr>
            <a:lvl5pPr marL="2057400" indent="-228600" defTabSz="3760788">
              <a:defRPr sz="7600">
                <a:solidFill>
                  <a:schemeClr val="tx1"/>
                </a:solidFill>
                <a:latin typeface="Arial" panose="020B0604020202020204" pitchFamily="34" charset="0"/>
              </a:defRPr>
            </a:lvl5pPr>
            <a:lvl6pPr marL="2514600" indent="-228600" defTabSz="3760788" eaLnBrk="0" fontAlgn="base" hangingPunct="0">
              <a:spcBef>
                <a:spcPct val="0"/>
              </a:spcBef>
              <a:spcAft>
                <a:spcPct val="0"/>
              </a:spcAft>
              <a:defRPr sz="7600">
                <a:solidFill>
                  <a:schemeClr val="tx1"/>
                </a:solidFill>
                <a:latin typeface="Arial" panose="020B0604020202020204" pitchFamily="34" charset="0"/>
              </a:defRPr>
            </a:lvl6pPr>
            <a:lvl7pPr marL="2971800" indent="-228600" defTabSz="3760788" eaLnBrk="0" fontAlgn="base" hangingPunct="0">
              <a:spcBef>
                <a:spcPct val="0"/>
              </a:spcBef>
              <a:spcAft>
                <a:spcPct val="0"/>
              </a:spcAft>
              <a:defRPr sz="7600">
                <a:solidFill>
                  <a:schemeClr val="tx1"/>
                </a:solidFill>
                <a:latin typeface="Arial" panose="020B0604020202020204" pitchFamily="34" charset="0"/>
              </a:defRPr>
            </a:lvl7pPr>
            <a:lvl8pPr marL="3429000" indent="-228600" defTabSz="3760788" eaLnBrk="0" fontAlgn="base" hangingPunct="0">
              <a:spcBef>
                <a:spcPct val="0"/>
              </a:spcBef>
              <a:spcAft>
                <a:spcPct val="0"/>
              </a:spcAft>
              <a:defRPr sz="7600">
                <a:solidFill>
                  <a:schemeClr val="tx1"/>
                </a:solidFill>
                <a:latin typeface="Arial" panose="020B0604020202020204" pitchFamily="34" charset="0"/>
              </a:defRPr>
            </a:lvl8pPr>
            <a:lvl9pPr marL="3886200" indent="-228600" defTabSz="3760788" eaLnBrk="0" fontAlgn="base" hangingPunct="0">
              <a:spcBef>
                <a:spcPct val="0"/>
              </a:spcBef>
              <a:spcAft>
                <a:spcPct val="0"/>
              </a:spcAft>
              <a:defRPr sz="7600">
                <a:solidFill>
                  <a:schemeClr val="tx1"/>
                </a:solidFill>
                <a:latin typeface="Arial" panose="020B0604020202020204" pitchFamily="34" charset="0"/>
              </a:defRPr>
            </a:lvl9pPr>
          </a:lstStyle>
          <a:p>
            <a:pPr eaLnBrk="1" hangingPunct="1">
              <a:spcBef>
                <a:spcPct val="50000"/>
              </a:spcBef>
            </a:pPr>
            <a:r>
              <a:rPr lang="en-US" altLang="en-US" sz="4000" dirty="0">
                <a:solidFill>
                  <a:schemeClr val="accent1"/>
                </a:solidFill>
                <a:latin typeface="Arial Black" panose="020B0A04020102020204" pitchFamily="34" charset="0"/>
                <a:cs typeface="Arial" panose="020B0604020202020204" pitchFamily="34" charset="0"/>
              </a:rPr>
              <a:t>Introduction</a:t>
            </a:r>
            <a:endParaRPr lang="en-US" altLang="en-US" sz="2560" dirty="0">
              <a:cs typeface="Arial" panose="020B0604020202020204" pitchFamily="34" charset="0"/>
            </a:endParaRPr>
          </a:p>
        </p:txBody>
      </p:sp>
      <p:sp>
        <p:nvSpPr>
          <p:cNvPr id="47" name="Text Box 367"/>
          <p:cNvSpPr txBox="1">
            <a:spLocks noChangeArrowheads="1"/>
          </p:cNvSpPr>
          <p:nvPr/>
        </p:nvSpPr>
        <p:spPr bwMode="auto">
          <a:xfrm>
            <a:off x="23652480" y="4179872"/>
            <a:ext cx="9265920" cy="6837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520" tIns="33760" rIns="67520" bIns="33760">
            <a:spAutoFit/>
          </a:bodyPr>
          <a:lstStyle>
            <a:lvl1pPr defTabSz="3760788">
              <a:defRPr sz="7600">
                <a:solidFill>
                  <a:schemeClr val="tx1"/>
                </a:solidFill>
                <a:latin typeface="Arial" panose="020B0604020202020204" pitchFamily="34" charset="0"/>
              </a:defRPr>
            </a:lvl1pPr>
            <a:lvl2pPr marL="742950" indent="-285750" defTabSz="3760788">
              <a:defRPr sz="7600">
                <a:solidFill>
                  <a:schemeClr val="tx1"/>
                </a:solidFill>
                <a:latin typeface="Arial" panose="020B0604020202020204" pitchFamily="34" charset="0"/>
              </a:defRPr>
            </a:lvl2pPr>
            <a:lvl3pPr marL="1143000" indent="-228600" defTabSz="3760788">
              <a:defRPr sz="7600">
                <a:solidFill>
                  <a:schemeClr val="tx1"/>
                </a:solidFill>
                <a:latin typeface="Arial" panose="020B0604020202020204" pitchFamily="34" charset="0"/>
              </a:defRPr>
            </a:lvl3pPr>
            <a:lvl4pPr marL="1600200" indent="-228600" defTabSz="3760788">
              <a:defRPr sz="7600">
                <a:solidFill>
                  <a:schemeClr val="tx1"/>
                </a:solidFill>
                <a:latin typeface="Arial" panose="020B0604020202020204" pitchFamily="34" charset="0"/>
              </a:defRPr>
            </a:lvl4pPr>
            <a:lvl5pPr marL="2057400" indent="-228600" defTabSz="3760788">
              <a:defRPr sz="7600">
                <a:solidFill>
                  <a:schemeClr val="tx1"/>
                </a:solidFill>
                <a:latin typeface="Arial" panose="020B0604020202020204" pitchFamily="34" charset="0"/>
              </a:defRPr>
            </a:lvl5pPr>
            <a:lvl6pPr marL="2514600" indent="-228600" defTabSz="3760788" eaLnBrk="0" fontAlgn="base" hangingPunct="0">
              <a:spcBef>
                <a:spcPct val="0"/>
              </a:spcBef>
              <a:spcAft>
                <a:spcPct val="0"/>
              </a:spcAft>
              <a:defRPr sz="7600">
                <a:solidFill>
                  <a:schemeClr val="tx1"/>
                </a:solidFill>
                <a:latin typeface="Arial" panose="020B0604020202020204" pitchFamily="34" charset="0"/>
              </a:defRPr>
            </a:lvl6pPr>
            <a:lvl7pPr marL="2971800" indent="-228600" defTabSz="3760788" eaLnBrk="0" fontAlgn="base" hangingPunct="0">
              <a:spcBef>
                <a:spcPct val="0"/>
              </a:spcBef>
              <a:spcAft>
                <a:spcPct val="0"/>
              </a:spcAft>
              <a:defRPr sz="7600">
                <a:solidFill>
                  <a:schemeClr val="tx1"/>
                </a:solidFill>
                <a:latin typeface="Arial" panose="020B0604020202020204" pitchFamily="34" charset="0"/>
              </a:defRPr>
            </a:lvl7pPr>
            <a:lvl8pPr marL="3429000" indent="-228600" defTabSz="3760788" eaLnBrk="0" fontAlgn="base" hangingPunct="0">
              <a:spcBef>
                <a:spcPct val="0"/>
              </a:spcBef>
              <a:spcAft>
                <a:spcPct val="0"/>
              </a:spcAft>
              <a:defRPr sz="7600">
                <a:solidFill>
                  <a:schemeClr val="tx1"/>
                </a:solidFill>
                <a:latin typeface="Arial" panose="020B0604020202020204" pitchFamily="34" charset="0"/>
              </a:defRPr>
            </a:lvl8pPr>
            <a:lvl9pPr marL="3886200" indent="-228600" defTabSz="3760788" eaLnBrk="0" fontAlgn="base" hangingPunct="0">
              <a:spcBef>
                <a:spcPct val="0"/>
              </a:spcBef>
              <a:spcAft>
                <a:spcPct val="0"/>
              </a:spcAft>
              <a:defRPr sz="7600">
                <a:solidFill>
                  <a:schemeClr val="tx1"/>
                </a:solidFill>
                <a:latin typeface="Arial" panose="020B0604020202020204" pitchFamily="34" charset="0"/>
              </a:defRPr>
            </a:lvl9pPr>
          </a:lstStyle>
          <a:p>
            <a:pPr eaLnBrk="1" hangingPunct="1">
              <a:spcBef>
                <a:spcPct val="50000"/>
              </a:spcBef>
            </a:pPr>
            <a:r>
              <a:rPr lang="en-US" altLang="en-US" sz="4000" dirty="0">
                <a:solidFill>
                  <a:schemeClr val="accent1"/>
                </a:solidFill>
                <a:latin typeface="Arial Black" panose="020B0A04020102020204" pitchFamily="34" charset="0"/>
                <a:cs typeface="Arial" panose="020B0604020202020204" pitchFamily="34" charset="0"/>
              </a:rPr>
              <a:t>Interpretation of findings</a:t>
            </a:r>
            <a:endParaRPr lang="en-US" altLang="en-US" sz="2560" dirty="0">
              <a:cs typeface="Arial" panose="020B0604020202020204" pitchFamily="34" charset="0"/>
            </a:endParaRPr>
          </a:p>
        </p:txBody>
      </p:sp>
      <p:sp>
        <p:nvSpPr>
          <p:cNvPr id="48" name="Text Box 369"/>
          <p:cNvSpPr txBox="1">
            <a:spLocks noChangeArrowheads="1"/>
          </p:cNvSpPr>
          <p:nvPr/>
        </p:nvSpPr>
        <p:spPr bwMode="auto">
          <a:xfrm>
            <a:off x="23012400" y="9657948"/>
            <a:ext cx="9265920" cy="2622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520" tIns="33760" rIns="67520" bIns="33760">
            <a:spAutoFit/>
          </a:bodyPr>
          <a:lstStyle>
            <a:lvl1pPr defTabSz="3760788">
              <a:defRPr sz="7600">
                <a:solidFill>
                  <a:schemeClr val="tx1"/>
                </a:solidFill>
                <a:latin typeface="Arial" panose="020B0604020202020204" pitchFamily="34" charset="0"/>
              </a:defRPr>
            </a:lvl1pPr>
            <a:lvl2pPr marL="742950" indent="-285750" defTabSz="3760788">
              <a:defRPr sz="7600">
                <a:solidFill>
                  <a:schemeClr val="tx1"/>
                </a:solidFill>
                <a:latin typeface="Arial" panose="020B0604020202020204" pitchFamily="34" charset="0"/>
              </a:defRPr>
            </a:lvl2pPr>
            <a:lvl3pPr marL="1143000" indent="-228600" defTabSz="3760788">
              <a:defRPr sz="7600">
                <a:solidFill>
                  <a:schemeClr val="tx1"/>
                </a:solidFill>
                <a:latin typeface="Arial" panose="020B0604020202020204" pitchFamily="34" charset="0"/>
              </a:defRPr>
            </a:lvl3pPr>
            <a:lvl4pPr marL="1600200" indent="-228600" defTabSz="3760788">
              <a:defRPr sz="7600">
                <a:solidFill>
                  <a:schemeClr val="tx1"/>
                </a:solidFill>
                <a:latin typeface="Arial" panose="020B0604020202020204" pitchFamily="34" charset="0"/>
              </a:defRPr>
            </a:lvl4pPr>
            <a:lvl5pPr marL="2057400" indent="-228600" defTabSz="3760788">
              <a:defRPr sz="7600">
                <a:solidFill>
                  <a:schemeClr val="tx1"/>
                </a:solidFill>
                <a:latin typeface="Arial" panose="020B0604020202020204" pitchFamily="34" charset="0"/>
              </a:defRPr>
            </a:lvl5pPr>
            <a:lvl6pPr marL="2514600" indent="-228600" defTabSz="3760788" eaLnBrk="0" fontAlgn="base" hangingPunct="0">
              <a:spcBef>
                <a:spcPct val="0"/>
              </a:spcBef>
              <a:spcAft>
                <a:spcPct val="0"/>
              </a:spcAft>
              <a:defRPr sz="7600">
                <a:solidFill>
                  <a:schemeClr val="tx1"/>
                </a:solidFill>
                <a:latin typeface="Arial" panose="020B0604020202020204" pitchFamily="34" charset="0"/>
              </a:defRPr>
            </a:lvl6pPr>
            <a:lvl7pPr marL="2971800" indent="-228600" defTabSz="3760788" eaLnBrk="0" fontAlgn="base" hangingPunct="0">
              <a:spcBef>
                <a:spcPct val="0"/>
              </a:spcBef>
              <a:spcAft>
                <a:spcPct val="0"/>
              </a:spcAft>
              <a:defRPr sz="7600">
                <a:solidFill>
                  <a:schemeClr val="tx1"/>
                </a:solidFill>
                <a:latin typeface="Arial" panose="020B0604020202020204" pitchFamily="34" charset="0"/>
              </a:defRPr>
            </a:lvl7pPr>
            <a:lvl8pPr marL="3429000" indent="-228600" defTabSz="3760788" eaLnBrk="0" fontAlgn="base" hangingPunct="0">
              <a:spcBef>
                <a:spcPct val="0"/>
              </a:spcBef>
              <a:spcAft>
                <a:spcPct val="0"/>
              </a:spcAft>
              <a:defRPr sz="7600">
                <a:solidFill>
                  <a:schemeClr val="tx1"/>
                </a:solidFill>
                <a:latin typeface="Arial" panose="020B0604020202020204" pitchFamily="34" charset="0"/>
              </a:defRPr>
            </a:lvl8pPr>
            <a:lvl9pPr marL="3886200" indent="-228600" defTabSz="3760788" eaLnBrk="0" fontAlgn="base" hangingPunct="0">
              <a:spcBef>
                <a:spcPct val="0"/>
              </a:spcBef>
              <a:spcAft>
                <a:spcPct val="0"/>
              </a:spcAft>
              <a:defRPr sz="7600">
                <a:solidFill>
                  <a:schemeClr val="tx1"/>
                </a:solidFill>
                <a:latin typeface="Arial" panose="020B0604020202020204" pitchFamily="34" charset="0"/>
              </a:defRPr>
            </a:lvl9pPr>
          </a:lstStyle>
          <a:p>
            <a:pPr eaLnBrk="1" hangingPunct="1">
              <a:spcBef>
                <a:spcPct val="50000"/>
              </a:spcBef>
            </a:pPr>
            <a:r>
              <a:rPr lang="en-US" altLang="en-US" sz="4000" dirty="0">
                <a:solidFill>
                  <a:schemeClr val="accent1"/>
                </a:solidFill>
                <a:latin typeface="Arial Black" panose="020B0A04020102020204" pitchFamily="34" charset="0"/>
              </a:rPr>
              <a:t>Conclusion </a:t>
            </a:r>
          </a:p>
          <a:p>
            <a:pPr eaLnBrk="1" hangingPunct="1">
              <a:spcBef>
                <a:spcPct val="50000"/>
              </a:spcBef>
            </a:pPr>
            <a:r>
              <a:rPr lang="en-US" sz="2800" b="0" i="0" dirty="0">
                <a:solidFill>
                  <a:srgbClr val="0D0D0D"/>
                </a:solidFill>
                <a:effectLst/>
                <a:latin typeface="ui-sans-serif"/>
              </a:rPr>
              <a:t>This project helped to identify the most common issues reported in Buffalo and the areas most affected. The findings can assist city officials in focusing on key problem areas to improve services and address community concerns effectively.</a:t>
            </a:r>
            <a:endParaRPr lang="en-US" altLang="en-US" sz="2800" dirty="0">
              <a:solidFill>
                <a:schemeClr val="accent1"/>
              </a:solidFill>
              <a:latin typeface="Arial Black" panose="020B0A04020102020204" pitchFamily="34" charset="0"/>
            </a:endParaRPr>
          </a:p>
        </p:txBody>
      </p:sp>
      <p:pic>
        <p:nvPicPr>
          <p:cNvPr id="1032" name="Picture 8">
            <a:extLst>
              <a:ext uri="{FF2B5EF4-FFF2-40B4-BE49-F238E27FC236}">
                <a16:creationId xmlns:a16="http://schemas.microsoft.com/office/drawing/2014/main" id="{EB9ECE38-03A0-BE0C-FE9E-41C6249AE0B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800297" y="4102823"/>
            <a:ext cx="7058660" cy="559160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76DCA79B-A6C3-619F-F378-5BB163D85D23}"/>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6819518" y="4102823"/>
            <a:ext cx="6690994" cy="5591603"/>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A06C6CFC-64CA-A3F5-6B49-DD7565199A7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591585" y="10798541"/>
            <a:ext cx="7867649" cy="4841622"/>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835ADC42-6A69-3441-B56F-FC1EA45E532A}"/>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7459234" y="10772520"/>
            <a:ext cx="5029200" cy="48006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theme/theme1.xml><?xml version="1.0" encoding="utf-8"?>
<a:theme xmlns:a="http://schemas.openxmlformats.org/drawingml/2006/main" name="Office Theme">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1444</TotalTime>
  <Words>412</Words>
  <Application>Microsoft Office PowerPoint</Application>
  <PresentationFormat>Custom</PresentationFormat>
  <Paragraphs>23</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Aptos</vt:lpstr>
      <vt:lpstr>Arial</vt:lpstr>
      <vt:lpstr>Arial Black</vt:lpstr>
      <vt:lpstr>Calibri</vt:lpstr>
      <vt:lpstr>Century Gothic</vt:lpstr>
      <vt:lpstr>ui-sans-serif</vt:lpstr>
      <vt:lpstr>Office Theme</vt:lpstr>
      <vt:lpstr>PowerPoint Presentation</vt:lpstr>
    </vt:vector>
  </TitlesOfParts>
  <Company>Buffalo State College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Robin L. Foster</dc:creator>
  <cp:lastModifiedBy>Mahmud, Saim</cp:lastModifiedBy>
  <cp:revision>164</cp:revision>
  <dcterms:created xsi:type="dcterms:W3CDTF">2005-03-16T15:57:41Z</dcterms:created>
  <dcterms:modified xsi:type="dcterms:W3CDTF">2024-12-03T05:46:03Z</dcterms:modified>
</cp:coreProperties>
</file>

<file path=docProps/thumbnail.jpeg>
</file>